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notesSlides/notesSlide2.xml" ContentType="application/vnd.openxmlformats-officedocument.presentationml.notesSlide+xml"/>
  <Override PartName="/ppt/theme/themeOverride18.xml" ContentType="application/vnd.openxmlformats-officedocument.themeOverride+xml"/>
  <Override PartName="/ppt/notesSlides/notesSlide3.xml" ContentType="application/vnd.openxmlformats-officedocument.presentationml.notesSlide+xml"/>
  <Override PartName="/ppt/theme/themeOverride19.xml" ContentType="application/vnd.openxmlformats-officedocument.themeOverride+xml"/>
  <Override PartName="/ppt/notesSlides/notesSlide4.xml" ContentType="application/vnd.openxmlformats-officedocument.presentationml.notesSlide+xml"/>
  <Override PartName="/ppt/theme/themeOverride20.xml" ContentType="application/vnd.openxmlformats-officedocument.themeOverride+xml"/>
  <Override PartName="/ppt/notesSlides/notesSlide5.xml" ContentType="application/vnd.openxmlformats-officedocument.presentationml.notesSlide+xml"/>
  <Override PartName="/ppt/theme/themeOverride21.xml" ContentType="application/vnd.openxmlformats-officedocument.themeOverride+xml"/>
  <Override PartName="/ppt/notesSlides/notesSlide6.xml" ContentType="application/vnd.openxmlformats-officedocument.presentationml.notesSlide+xml"/>
  <Override PartName="/ppt/theme/themeOverride22.xml" ContentType="application/vnd.openxmlformats-officedocument.themeOverride+xml"/>
  <Override PartName="/ppt/notesSlides/notesSlide7.xml" ContentType="application/vnd.openxmlformats-officedocument.presentationml.notesSlide+xml"/>
  <Override PartName="/ppt/theme/themeOverride23.xml" ContentType="application/vnd.openxmlformats-officedocument.themeOverride+xml"/>
  <Override PartName="/ppt/notesSlides/notesSlide8.xml" ContentType="application/vnd.openxmlformats-officedocument.presentationml.notesSlide+xml"/>
  <Override PartName="/ppt/theme/themeOverride24.xml" ContentType="application/vnd.openxmlformats-officedocument.themeOverride+xml"/>
  <Override PartName="/ppt/notesSlides/notesSlide9.xml" ContentType="application/vnd.openxmlformats-officedocument.presentationml.notesSlide+xml"/>
  <Override PartName="/ppt/theme/themeOverride25.xml" ContentType="application/vnd.openxmlformats-officedocument.themeOverride+xml"/>
  <Override PartName="/ppt/notesSlides/notesSlide10.xml" ContentType="application/vnd.openxmlformats-officedocument.presentationml.notesSlide+xml"/>
  <Override PartName="/ppt/theme/themeOverride26.xml" ContentType="application/vnd.openxmlformats-officedocument.themeOverride+xml"/>
  <Override PartName="/ppt/notesSlides/notesSlide11.xml" ContentType="application/vnd.openxmlformats-officedocument.presentationml.notesSl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notesSlides/notesSlide12.xml" ContentType="application/vnd.openxmlformats-officedocument.presentationml.notesSlide+xml"/>
  <Override PartName="/ppt/theme/themeOverride31.xml" ContentType="application/vnd.openxmlformats-officedocument.themeOverride+xml"/>
  <Override PartName="/ppt/notesSlides/notesSlide13.xml" ContentType="application/vnd.openxmlformats-officedocument.presentationml.notesSl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68" r:id="rId4"/>
  </p:sldMasterIdLst>
  <p:notesMasterIdLst>
    <p:notesMasterId r:id="rId49"/>
  </p:notesMasterIdLst>
  <p:sldIdLst>
    <p:sldId id="5190" r:id="rId5"/>
    <p:sldId id="5192" r:id="rId6"/>
    <p:sldId id="5198" r:id="rId7"/>
    <p:sldId id="5195" r:id="rId8"/>
    <p:sldId id="5196" r:id="rId9"/>
    <p:sldId id="5197" r:id="rId10"/>
    <p:sldId id="5200" r:id="rId11"/>
    <p:sldId id="5201" r:id="rId12"/>
    <p:sldId id="5236" r:id="rId13"/>
    <p:sldId id="5203" r:id="rId14"/>
    <p:sldId id="5205" r:id="rId15"/>
    <p:sldId id="5237" r:id="rId16"/>
    <p:sldId id="5206" r:id="rId17"/>
    <p:sldId id="5238" r:id="rId18"/>
    <p:sldId id="5207" r:id="rId19"/>
    <p:sldId id="5210" r:id="rId20"/>
    <p:sldId id="5208" r:id="rId21"/>
    <p:sldId id="5212" r:id="rId22"/>
    <p:sldId id="5234" r:id="rId23"/>
    <p:sldId id="5241" r:id="rId24"/>
    <p:sldId id="5251" r:id="rId25"/>
    <p:sldId id="5214" r:id="rId26"/>
    <p:sldId id="5242" r:id="rId27"/>
    <p:sldId id="5215" r:id="rId28"/>
    <p:sldId id="5216" r:id="rId29"/>
    <p:sldId id="5217" r:id="rId30"/>
    <p:sldId id="5218" r:id="rId31"/>
    <p:sldId id="5219" r:id="rId32"/>
    <p:sldId id="5225" r:id="rId33"/>
    <p:sldId id="5228" r:id="rId34"/>
    <p:sldId id="5229" r:id="rId35"/>
    <p:sldId id="5230" r:id="rId36"/>
    <p:sldId id="5245" r:id="rId37"/>
    <p:sldId id="5246" r:id="rId38"/>
    <p:sldId id="5247" r:id="rId39"/>
    <p:sldId id="5226" r:id="rId40"/>
    <p:sldId id="5243" r:id="rId41"/>
    <p:sldId id="5232" r:id="rId42"/>
    <p:sldId id="5244" r:id="rId43"/>
    <p:sldId id="5231" r:id="rId44"/>
    <p:sldId id="5248" r:id="rId45"/>
    <p:sldId id="895" r:id="rId46"/>
    <p:sldId id="5249" r:id="rId47"/>
    <p:sldId id="5250" r:id="rId48"/>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Connolly" initials="RC" lastIdx="1" clrIdx="0">
    <p:extLst>
      <p:ext uri="{19B8F6BF-5375-455C-9EA6-DF929625EA0E}">
        <p15:presenceInfo xmlns:p15="http://schemas.microsoft.com/office/powerpoint/2012/main" userId="daf3307a5d53de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9900"/>
    <a:srgbClr val="008000"/>
    <a:srgbClr val="00B000"/>
    <a:srgbClr val="FF0066"/>
    <a:srgbClr val="00FF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67" autoAdjust="0"/>
    <p:restoredTop sz="94660"/>
  </p:normalViewPr>
  <p:slideViewPr>
    <p:cSldViewPr snapToGrid="0">
      <p:cViewPr varScale="1">
        <p:scale>
          <a:sx n="162" d="100"/>
          <a:sy n="162" d="100"/>
        </p:scale>
        <p:origin x="744"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A3B79C2-BAE3-412C-B9F1-DBB17DE53966}" type="datetimeFigureOut">
              <a:rPr lang="en-US" smtClean="0"/>
              <a:t>2/15/2022</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BD8080F-EC63-44E8-AB22-FF44A7F05A71}" type="slidenum">
              <a:rPr lang="en-US" smtClean="0"/>
              <a:t>‹#›</a:t>
            </a:fld>
            <a:endParaRPr lang="en-US"/>
          </a:p>
        </p:txBody>
      </p:sp>
    </p:spTree>
    <p:extLst>
      <p:ext uri="{BB962C8B-B14F-4D97-AF65-F5344CB8AC3E}">
        <p14:creationId xmlns:p14="http://schemas.microsoft.com/office/powerpoint/2010/main" val="122111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2353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2982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580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3721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3511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1176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8659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3513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2719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1292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342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1069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1200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2/15/2022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3511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2/15/2022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891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2/15/2022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9276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75041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811492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62625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713469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2/15/2022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3975269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2/15/2022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86981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2/15/2022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4284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4053864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2/15/2022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0116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34495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119976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913276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4E2ACFB2-2A4D-48E7-A1A5-D38C6B8CD9BA}"/>
              </a:ext>
            </a:extLst>
          </p:cNvPr>
          <p:cNvSpPr>
            <a:spLocks noChangeArrowheads="1"/>
          </p:cNvSpPr>
          <p:nvPr/>
        </p:nvSpPr>
        <p:spPr bwMode="auto">
          <a:xfrm>
            <a:off x="0" y="0"/>
            <a:ext cx="9144000" cy="6858000"/>
          </a:xfrm>
          <a:prstGeom prst="rect">
            <a:avLst/>
          </a:prstGeom>
          <a:solidFill>
            <a:srgbClr val="808080">
              <a:alpha val="2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1" name="Rectangle 3">
            <a:extLst>
              <a:ext uri="{FF2B5EF4-FFF2-40B4-BE49-F238E27FC236}">
                <a16:creationId xmlns:a16="http://schemas.microsoft.com/office/drawing/2014/main" id="{569C77AA-D9F1-4ECF-BE82-7906C37592ED}"/>
              </a:ext>
            </a:extLst>
          </p:cNvPr>
          <p:cNvSpPr>
            <a:spLocks noGrp="1" noChangeArrowheads="1"/>
          </p:cNvSpPr>
          <p:nvPr>
            <p:ph type="ctrTitle"/>
          </p:nvPr>
        </p:nvSpPr>
        <p:spPr>
          <a:xfrm>
            <a:off x="685800" y="2130425"/>
            <a:ext cx="7772400" cy="1470025"/>
          </a:xfrm>
        </p:spPr>
        <p:txBody>
          <a:bodyPr/>
          <a:lstStyle>
            <a:lvl1pPr>
              <a:defRPr/>
            </a:lvl1pPr>
          </a:lstStyle>
          <a:p>
            <a:pPr lvl="0"/>
            <a:r>
              <a:rPr lang="en-US" altLang="en-US" noProof="0"/>
              <a:t>Click to edit Master title style</a:t>
            </a:r>
          </a:p>
        </p:txBody>
      </p:sp>
      <p:sp>
        <p:nvSpPr>
          <p:cNvPr id="68612" name="Rectangle 4">
            <a:extLst>
              <a:ext uri="{FF2B5EF4-FFF2-40B4-BE49-F238E27FC236}">
                <a16:creationId xmlns:a16="http://schemas.microsoft.com/office/drawing/2014/main" id="{55E53B78-270E-457F-B96A-7E0676D1C847}"/>
              </a:ext>
            </a:extLst>
          </p:cNvPr>
          <p:cNvSpPr>
            <a:spLocks noGrp="1" noChangeArrowheads="1"/>
          </p:cNvSpPr>
          <p:nvPr>
            <p:ph type="subTitle" idx="1"/>
          </p:nvPr>
        </p:nvSpPr>
        <p:spPr>
          <a:xfrm>
            <a:off x="1371600" y="3886200"/>
            <a:ext cx="6400800" cy="1752600"/>
          </a:xfrm>
          <a:effectLst>
            <a:outerShdw dist="17961" dir="2700000" algn="ctr" rotWithShape="0">
              <a:schemeClr val="bg1"/>
            </a:outerShdw>
          </a:effectLst>
        </p:spPr>
        <p:txBody>
          <a:bodyPr/>
          <a:lstStyle>
            <a:lvl1pPr algn="ctr">
              <a:defRPr b="0">
                <a:solidFill>
                  <a:schemeClr val="tx1"/>
                </a:solidFill>
                <a:latin typeface="Arial" panose="020B0604020202020204" pitchFamily="34" charset="0"/>
              </a:defRPr>
            </a:lvl1pPr>
          </a:lstStyle>
          <a:p>
            <a:pPr lvl="0"/>
            <a:r>
              <a:rPr lang="en-US" altLang="en-US" noProof="0"/>
              <a:t>Click to edit Master subtitle style</a:t>
            </a:r>
          </a:p>
        </p:txBody>
      </p:sp>
      <p:sp>
        <p:nvSpPr>
          <p:cNvPr id="68613" name="Rectangle 5">
            <a:extLst>
              <a:ext uri="{FF2B5EF4-FFF2-40B4-BE49-F238E27FC236}">
                <a16:creationId xmlns:a16="http://schemas.microsoft.com/office/drawing/2014/main" id="{A84FEEDE-D9D1-4C7D-AC2F-7C1ADF049A1F}"/>
              </a:ext>
            </a:extLst>
          </p:cNvPr>
          <p:cNvSpPr>
            <a:spLocks noGrp="1" noChangeArrowheads="1"/>
          </p:cNvSpPr>
          <p:nvPr>
            <p:ph type="dt" sz="half" idx="2"/>
          </p:nvPr>
        </p:nvSpPr>
        <p:spPr/>
        <p:txBody>
          <a:bodyPr/>
          <a:lstStyle>
            <a:lvl1pPr>
              <a:defRPr/>
            </a:lvl1pPr>
          </a:lstStyle>
          <a:p>
            <a:endParaRPr lang="en-US" altLang="en-US"/>
          </a:p>
        </p:txBody>
      </p:sp>
      <p:sp>
        <p:nvSpPr>
          <p:cNvPr id="68614" name="Rectangle 6">
            <a:extLst>
              <a:ext uri="{FF2B5EF4-FFF2-40B4-BE49-F238E27FC236}">
                <a16:creationId xmlns:a16="http://schemas.microsoft.com/office/drawing/2014/main" id="{515EBD7B-F3F7-4851-805F-25851948EEFB}"/>
              </a:ext>
            </a:extLst>
          </p:cNvPr>
          <p:cNvSpPr>
            <a:spLocks noGrp="1" noChangeArrowheads="1"/>
          </p:cNvSpPr>
          <p:nvPr>
            <p:ph type="ftr" sz="quarter" idx="3"/>
          </p:nvPr>
        </p:nvSpPr>
        <p:spPr/>
        <p:txBody>
          <a:bodyPr/>
          <a:lstStyle>
            <a:lvl1pPr>
              <a:defRPr/>
            </a:lvl1pPr>
          </a:lstStyle>
          <a:p>
            <a:endParaRPr lang="en-US" altLang="en-US"/>
          </a:p>
        </p:txBody>
      </p:sp>
      <p:sp>
        <p:nvSpPr>
          <p:cNvPr id="68615" name="Rectangle 7">
            <a:extLst>
              <a:ext uri="{FF2B5EF4-FFF2-40B4-BE49-F238E27FC236}">
                <a16:creationId xmlns:a16="http://schemas.microsoft.com/office/drawing/2014/main" id="{36A7EA1C-58FF-418F-A1DB-AA101F2711A2}"/>
              </a:ext>
            </a:extLst>
          </p:cNvPr>
          <p:cNvSpPr>
            <a:spLocks noGrp="1" noChangeArrowheads="1"/>
          </p:cNvSpPr>
          <p:nvPr>
            <p:ph type="sldNum" sz="quarter" idx="4"/>
          </p:nvPr>
        </p:nvSpPr>
        <p:spPr/>
        <p:txBody>
          <a:bodyPr/>
          <a:lstStyle>
            <a:lvl1pPr>
              <a:defRPr/>
            </a:lvl1pPr>
          </a:lstStyle>
          <a:p>
            <a:fld id="{D789AD57-0C4C-447C-84A7-F156080361AB}" type="slidenum">
              <a:rPr lang="en-US" altLang="en-US"/>
              <a:pPr/>
              <a:t>‹#›</a:t>
            </a:fld>
            <a:endParaRPr lang="en-US" altLang="en-US"/>
          </a:p>
        </p:txBody>
      </p:sp>
    </p:spTree>
    <p:extLst>
      <p:ext uri="{BB962C8B-B14F-4D97-AF65-F5344CB8AC3E}">
        <p14:creationId xmlns:p14="http://schemas.microsoft.com/office/powerpoint/2010/main" val="376179711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FBC55-E02F-4B99-ABE8-4237452DDF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881160-1669-41C8-A372-1A1AE8C56E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24C99D-A515-4E66-A644-CA6419CD55E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65AFD58-CC1C-4DC8-9BA3-137BB7EA626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5C17A69-6239-4661-A53C-73D551B4CC24}"/>
              </a:ext>
            </a:extLst>
          </p:cNvPr>
          <p:cNvSpPr>
            <a:spLocks noGrp="1"/>
          </p:cNvSpPr>
          <p:nvPr>
            <p:ph type="sldNum" sz="quarter" idx="12"/>
          </p:nvPr>
        </p:nvSpPr>
        <p:spPr/>
        <p:txBody>
          <a:bodyPr/>
          <a:lstStyle>
            <a:lvl1pPr>
              <a:defRPr/>
            </a:lvl1pPr>
          </a:lstStyle>
          <a:p>
            <a:fld id="{F9F34649-647E-4AF8-BC30-376397B11DE4}" type="slidenum">
              <a:rPr lang="en-US" altLang="en-US"/>
              <a:pPr/>
              <a:t>‹#›</a:t>
            </a:fld>
            <a:endParaRPr lang="en-US" altLang="en-US"/>
          </a:p>
        </p:txBody>
      </p:sp>
    </p:spTree>
    <p:extLst>
      <p:ext uri="{BB962C8B-B14F-4D97-AF65-F5344CB8AC3E}">
        <p14:creationId xmlns:p14="http://schemas.microsoft.com/office/powerpoint/2010/main" val="1151436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94BD9-464F-43AC-975E-0A6D41491DD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E1EDAA-B293-4F1B-91A4-6D5B8F823A7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BDDC800D-0F7E-4417-822D-99DB65BA500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E8A9B80-896A-41FD-833A-3E99D74F1AB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6BD5CCF-9991-4387-8A6D-0CE7995B744B}"/>
              </a:ext>
            </a:extLst>
          </p:cNvPr>
          <p:cNvSpPr>
            <a:spLocks noGrp="1"/>
          </p:cNvSpPr>
          <p:nvPr>
            <p:ph type="sldNum" sz="quarter" idx="12"/>
          </p:nvPr>
        </p:nvSpPr>
        <p:spPr/>
        <p:txBody>
          <a:bodyPr/>
          <a:lstStyle>
            <a:lvl1pPr>
              <a:defRPr/>
            </a:lvl1pPr>
          </a:lstStyle>
          <a:p>
            <a:fld id="{9DF75898-A61A-43BE-916D-89C75B5E029F}" type="slidenum">
              <a:rPr lang="en-US" altLang="en-US"/>
              <a:pPr/>
              <a:t>‹#›</a:t>
            </a:fld>
            <a:endParaRPr lang="en-US" altLang="en-US"/>
          </a:p>
        </p:txBody>
      </p:sp>
    </p:spTree>
    <p:extLst>
      <p:ext uri="{BB962C8B-B14F-4D97-AF65-F5344CB8AC3E}">
        <p14:creationId xmlns:p14="http://schemas.microsoft.com/office/powerpoint/2010/main" val="3448884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5ABF3-3E88-48CB-95C0-AD6154AF87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A6EA7D-65D5-4E40-BD9B-C5ECFBA39857}"/>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A8D091-6571-46AB-9361-9A612FB06595}"/>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0A160E-B5AD-4D08-B7E6-1B9D2F0DD30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A6974F5-96F5-4052-93AD-BF99CC2BB0B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9962772-CA86-4BE2-9496-053F2FDE1775}"/>
              </a:ext>
            </a:extLst>
          </p:cNvPr>
          <p:cNvSpPr>
            <a:spLocks noGrp="1"/>
          </p:cNvSpPr>
          <p:nvPr>
            <p:ph type="sldNum" sz="quarter" idx="12"/>
          </p:nvPr>
        </p:nvSpPr>
        <p:spPr/>
        <p:txBody>
          <a:bodyPr/>
          <a:lstStyle>
            <a:lvl1pPr>
              <a:defRPr/>
            </a:lvl1pPr>
          </a:lstStyle>
          <a:p>
            <a:fld id="{4EB90825-C8D0-43F8-A589-42F6B975A677}" type="slidenum">
              <a:rPr lang="en-US" altLang="en-US"/>
              <a:pPr/>
              <a:t>‹#›</a:t>
            </a:fld>
            <a:endParaRPr lang="en-US" altLang="en-US"/>
          </a:p>
        </p:txBody>
      </p:sp>
    </p:spTree>
    <p:extLst>
      <p:ext uri="{BB962C8B-B14F-4D97-AF65-F5344CB8AC3E}">
        <p14:creationId xmlns:p14="http://schemas.microsoft.com/office/powerpoint/2010/main" val="1614196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5B8E6-E14F-4647-A681-45CF50DB53C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45C924-633F-4E96-A8B8-DE8D0FC1767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4B8933-4B92-49AC-B493-F2DDC1755C9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7C4978-2671-41CF-B838-58BD3D94670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044570-5A90-40FE-9B05-A1ED70DD55B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1F291D-BA4F-48D0-9E59-D09A6FB9F46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B3783B4-248A-4A48-826F-075B4D6C05F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EC8B5217-72B4-4BBE-910F-73C1E4B5CD24}"/>
              </a:ext>
            </a:extLst>
          </p:cNvPr>
          <p:cNvSpPr>
            <a:spLocks noGrp="1"/>
          </p:cNvSpPr>
          <p:nvPr>
            <p:ph type="sldNum" sz="quarter" idx="12"/>
          </p:nvPr>
        </p:nvSpPr>
        <p:spPr/>
        <p:txBody>
          <a:bodyPr/>
          <a:lstStyle>
            <a:lvl1pPr>
              <a:defRPr/>
            </a:lvl1pPr>
          </a:lstStyle>
          <a:p>
            <a:fld id="{DA1418A2-B305-4432-A371-1F93916971F4}" type="slidenum">
              <a:rPr lang="en-US" altLang="en-US"/>
              <a:pPr/>
              <a:t>‹#›</a:t>
            </a:fld>
            <a:endParaRPr lang="en-US" altLang="en-US"/>
          </a:p>
        </p:txBody>
      </p:sp>
    </p:spTree>
    <p:extLst>
      <p:ext uri="{BB962C8B-B14F-4D97-AF65-F5344CB8AC3E}">
        <p14:creationId xmlns:p14="http://schemas.microsoft.com/office/powerpoint/2010/main" val="2758016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1BF0D-FF78-4351-900A-2AFC40A5E8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8B4FAA-0687-423F-BD8E-C4AB52C68709}"/>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2034C46-4D17-438A-909D-DC82AAD256E4}"/>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5D8E4A0-4C61-48F8-8E7D-3CA5FDE6B2FF}"/>
              </a:ext>
            </a:extLst>
          </p:cNvPr>
          <p:cNvSpPr>
            <a:spLocks noGrp="1"/>
          </p:cNvSpPr>
          <p:nvPr>
            <p:ph type="sldNum" sz="quarter" idx="12"/>
          </p:nvPr>
        </p:nvSpPr>
        <p:spPr/>
        <p:txBody>
          <a:bodyPr/>
          <a:lstStyle>
            <a:lvl1pPr>
              <a:defRPr/>
            </a:lvl1pPr>
          </a:lstStyle>
          <a:p>
            <a:fld id="{19B37440-EFAD-4B96-8EED-55F3F6FDF617}" type="slidenum">
              <a:rPr lang="en-US" altLang="en-US"/>
              <a:pPr/>
              <a:t>‹#›</a:t>
            </a:fld>
            <a:endParaRPr lang="en-US" altLang="en-US"/>
          </a:p>
        </p:txBody>
      </p:sp>
    </p:spTree>
    <p:extLst>
      <p:ext uri="{BB962C8B-B14F-4D97-AF65-F5344CB8AC3E}">
        <p14:creationId xmlns:p14="http://schemas.microsoft.com/office/powerpoint/2010/main" val="3128172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A1235C-0B52-493D-803A-37358AA58A04}"/>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6685FCEC-40E4-4365-BF65-11CEB5A611D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05BDE0D-BC38-4D6E-94DA-D52D8096D89B}"/>
              </a:ext>
            </a:extLst>
          </p:cNvPr>
          <p:cNvSpPr>
            <a:spLocks noGrp="1"/>
          </p:cNvSpPr>
          <p:nvPr>
            <p:ph type="sldNum" sz="quarter" idx="12"/>
          </p:nvPr>
        </p:nvSpPr>
        <p:spPr/>
        <p:txBody>
          <a:bodyPr/>
          <a:lstStyle>
            <a:lvl1pPr>
              <a:defRPr/>
            </a:lvl1pPr>
          </a:lstStyle>
          <a:p>
            <a:fld id="{1B5669D4-1DB0-4EDE-B26C-0B510E81180B}" type="slidenum">
              <a:rPr lang="en-US" altLang="en-US"/>
              <a:pPr/>
              <a:t>‹#›</a:t>
            </a:fld>
            <a:endParaRPr lang="en-US" altLang="en-US"/>
          </a:p>
        </p:txBody>
      </p:sp>
    </p:spTree>
    <p:extLst>
      <p:ext uri="{BB962C8B-B14F-4D97-AF65-F5344CB8AC3E}">
        <p14:creationId xmlns:p14="http://schemas.microsoft.com/office/powerpoint/2010/main" val="268047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2/15/2022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8309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F58A-4E0A-48C8-A60B-CD9510691D2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DBA4F7-CACD-4529-B7D0-5E0F88CBF3B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8C7965-8E38-4EBA-93D2-001ABD49DB7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31CD04-012A-498D-8544-F1FDF2D919D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57B6CF8-68A0-4F74-A82F-4BF1F262F29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4F79D9B-88D5-4D18-BB51-4AEDFAE1EAEB}"/>
              </a:ext>
            </a:extLst>
          </p:cNvPr>
          <p:cNvSpPr>
            <a:spLocks noGrp="1"/>
          </p:cNvSpPr>
          <p:nvPr>
            <p:ph type="sldNum" sz="quarter" idx="12"/>
          </p:nvPr>
        </p:nvSpPr>
        <p:spPr/>
        <p:txBody>
          <a:bodyPr/>
          <a:lstStyle>
            <a:lvl1pPr>
              <a:defRPr/>
            </a:lvl1pPr>
          </a:lstStyle>
          <a:p>
            <a:fld id="{9B0161FF-006A-4E1D-91E2-68083E154C70}" type="slidenum">
              <a:rPr lang="en-US" altLang="en-US"/>
              <a:pPr/>
              <a:t>‹#›</a:t>
            </a:fld>
            <a:endParaRPr lang="en-US" altLang="en-US"/>
          </a:p>
        </p:txBody>
      </p:sp>
    </p:spTree>
    <p:extLst>
      <p:ext uri="{BB962C8B-B14F-4D97-AF65-F5344CB8AC3E}">
        <p14:creationId xmlns:p14="http://schemas.microsoft.com/office/powerpoint/2010/main" val="19950082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30C1D-EB61-4369-9FA7-88C89906ABF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B082A6-EF9E-4125-953D-AF6DB760C78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81C9A2-FECF-4DF6-B5B6-EF59BEF75AF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B2C594-A757-409F-B161-310CEFA3E66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CA18DA7-FC5B-4AF0-91F1-62B60C55697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9094E16-D4A2-4D32-9ECE-B163DEB5BB7C}"/>
              </a:ext>
            </a:extLst>
          </p:cNvPr>
          <p:cNvSpPr>
            <a:spLocks noGrp="1"/>
          </p:cNvSpPr>
          <p:nvPr>
            <p:ph type="sldNum" sz="quarter" idx="12"/>
          </p:nvPr>
        </p:nvSpPr>
        <p:spPr/>
        <p:txBody>
          <a:bodyPr/>
          <a:lstStyle>
            <a:lvl1pPr>
              <a:defRPr/>
            </a:lvl1pPr>
          </a:lstStyle>
          <a:p>
            <a:fld id="{EE843C51-611D-4457-A326-C595B2A0368A}" type="slidenum">
              <a:rPr lang="en-US" altLang="en-US"/>
              <a:pPr/>
              <a:t>‹#›</a:t>
            </a:fld>
            <a:endParaRPr lang="en-US" altLang="en-US"/>
          </a:p>
        </p:txBody>
      </p:sp>
    </p:spTree>
    <p:extLst>
      <p:ext uri="{BB962C8B-B14F-4D97-AF65-F5344CB8AC3E}">
        <p14:creationId xmlns:p14="http://schemas.microsoft.com/office/powerpoint/2010/main" val="1116066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D7CD9-6BAF-4DED-AA6A-B4F423405A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5A3264-7D5C-4A06-A160-E1748EA328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9D9A96-D994-47AB-9045-287B4263C15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B30FD97-B7A7-4B94-A81B-FF8768CD833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417453B-FB05-409D-8397-4C84F39C6C88}"/>
              </a:ext>
            </a:extLst>
          </p:cNvPr>
          <p:cNvSpPr>
            <a:spLocks noGrp="1"/>
          </p:cNvSpPr>
          <p:nvPr>
            <p:ph type="sldNum" sz="quarter" idx="12"/>
          </p:nvPr>
        </p:nvSpPr>
        <p:spPr/>
        <p:txBody>
          <a:bodyPr/>
          <a:lstStyle>
            <a:lvl1pPr>
              <a:defRPr/>
            </a:lvl1pPr>
          </a:lstStyle>
          <a:p>
            <a:fld id="{8F43168A-9250-43D8-8AA2-D26FBE5A44C7}" type="slidenum">
              <a:rPr lang="en-US" altLang="en-US"/>
              <a:pPr/>
              <a:t>‹#›</a:t>
            </a:fld>
            <a:endParaRPr lang="en-US" altLang="en-US"/>
          </a:p>
        </p:txBody>
      </p:sp>
    </p:spTree>
    <p:extLst>
      <p:ext uri="{BB962C8B-B14F-4D97-AF65-F5344CB8AC3E}">
        <p14:creationId xmlns:p14="http://schemas.microsoft.com/office/powerpoint/2010/main" val="20864485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4867E0-FF0D-40D4-9CEA-BC3519011B83}"/>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37B2C1-DCE7-4416-9E7F-BB55E9CA80B1}"/>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B92F3-80D8-41C3-89AB-D9D46630424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03118E2-B250-4CFD-BE8B-EC54FB4501F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1A27818-F22B-4753-9255-97FD958E4869}"/>
              </a:ext>
            </a:extLst>
          </p:cNvPr>
          <p:cNvSpPr>
            <a:spLocks noGrp="1"/>
          </p:cNvSpPr>
          <p:nvPr>
            <p:ph type="sldNum" sz="quarter" idx="12"/>
          </p:nvPr>
        </p:nvSpPr>
        <p:spPr/>
        <p:txBody>
          <a:bodyPr/>
          <a:lstStyle>
            <a:lvl1pPr>
              <a:defRPr/>
            </a:lvl1pPr>
          </a:lstStyle>
          <a:p>
            <a:fld id="{97FFA661-08D5-475C-8A88-9CC98AA00623}" type="slidenum">
              <a:rPr lang="en-US" altLang="en-US"/>
              <a:pPr/>
              <a:t>‹#›</a:t>
            </a:fld>
            <a:endParaRPr lang="en-US" altLang="en-US"/>
          </a:p>
        </p:txBody>
      </p:sp>
    </p:spTree>
    <p:extLst>
      <p:ext uri="{BB962C8B-B14F-4D97-AF65-F5344CB8AC3E}">
        <p14:creationId xmlns:p14="http://schemas.microsoft.com/office/powerpoint/2010/main" val="36839743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47522" name="Group 2">
            <a:extLst>
              <a:ext uri="{FF2B5EF4-FFF2-40B4-BE49-F238E27FC236}">
                <a16:creationId xmlns:a16="http://schemas.microsoft.com/office/drawing/2014/main" id="{530F08B7-F8B2-4627-81CC-1623B6F6C5C1}"/>
              </a:ext>
            </a:extLst>
          </p:cNvPr>
          <p:cNvGrpSpPr>
            <a:grpSpLocks/>
          </p:cNvGrpSpPr>
          <p:nvPr/>
        </p:nvGrpSpPr>
        <p:grpSpPr bwMode="auto">
          <a:xfrm>
            <a:off x="0" y="1422400"/>
            <a:ext cx="9147175" cy="5435600"/>
            <a:chOff x="0" y="896"/>
            <a:chExt cx="5762" cy="3424"/>
          </a:xfrm>
        </p:grpSpPr>
        <p:grpSp>
          <p:nvGrpSpPr>
            <p:cNvPr id="747523" name="Group 3">
              <a:extLst>
                <a:ext uri="{FF2B5EF4-FFF2-40B4-BE49-F238E27FC236}">
                  <a16:creationId xmlns:a16="http://schemas.microsoft.com/office/drawing/2014/main" id="{3329FF92-F663-400E-8733-721673F89DE9}"/>
                </a:ext>
              </a:extLst>
            </p:cNvPr>
            <p:cNvGrpSpPr>
              <a:grpSpLocks/>
            </p:cNvGrpSpPr>
            <p:nvPr userDrawn="1"/>
          </p:nvGrpSpPr>
          <p:grpSpPr bwMode="auto">
            <a:xfrm>
              <a:off x="20" y="896"/>
              <a:ext cx="5742" cy="3424"/>
              <a:chOff x="20" y="896"/>
              <a:chExt cx="5742" cy="3424"/>
            </a:xfrm>
          </p:grpSpPr>
          <p:sp>
            <p:nvSpPr>
              <p:cNvPr id="747524" name="Freeform 4">
                <a:extLst>
                  <a:ext uri="{FF2B5EF4-FFF2-40B4-BE49-F238E27FC236}">
                    <a16:creationId xmlns:a16="http://schemas.microsoft.com/office/drawing/2014/main" id="{8D25AA2B-3B37-455E-BEE5-CC9E4D7357E0}"/>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25" name="Freeform 5">
                <a:extLst>
                  <a:ext uri="{FF2B5EF4-FFF2-40B4-BE49-F238E27FC236}">
                    <a16:creationId xmlns:a16="http://schemas.microsoft.com/office/drawing/2014/main" id="{C87917D6-9269-43D2-923A-E0A6327E11DB}"/>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26" name="Freeform 6">
                <a:extLst>
                  <a:ext uri="{FF2B5EF4-FFF2-40B4-BE49-F238E27FC236}">
                    <a16:creationId xmlns:a16="http://schemas.microsoft.com/office/drawing/2014/main" id="{ED6D61F0-81CA-4DEA-990D-1DA5A3E81615}"/>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27" name="Freeform 7">
                <a:extLst>
                  <a:ext uri="{FF2B5EF4-FFF2-40B4-BE49-F238E27FC236}">
                    <a16:creationId xmlns:a16="http://schemas.microsoft.com/office/drawing/2014/main" id="{78A58808-B521-4277-98CD-CFD7EB743F6D}"/>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28" name="Freeform 8">
                <a:extLst>
                  <a:ext uri="{FF2B5EF4-FFF2-40B4-BE49-F238E27FC236}">
                    <a16:creationId xmlns:a16="http://schemas.microsoft.com/office/drawing/2014/main" id="{C62CBFB7-D3A9-4604-AE49-5733EC0A99D0}"/>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29" name="Freeform 9">
                <a:extLst>
                  <a:ext uri="{FF2B5EF4-FFF2-40B4-BE49-F238E27FC236}">
                    <a16:creationId xmlns:a16="http://schemas.microsoft.com/office/drawing/2014/main" id="{EB48C74D-090C-4CB0-A15C-C57CEA086319}"/>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30" name="Freeform 10">
                <a:extLst>
                  <a:ext uri="{FF2B5EF4-FFF2-40B4-BE49-F238E27FC236}">
                    <a16:creationId xmlns:a16="http://schemas.microsoft.com/office/drawing/2014/main" id="{EF3BB623-812C-446B-921E-DFFAD552B25F}"/>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31" name="Freeform 11">
                <a:extLst>
                  <a:ext uri="{FF2B5EF4-FFF2-40B4-BE49-F238E27FC236}">
                    <a16:creationId xmlns:a16="http://schemas.microsoft.com/office/drawing/2014/main" id="{7E75E2C8-6055-4CEA-8438-6497F4796E46}"/>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32" name="Freeform 12">
                <a:extLst>
                  <a:ext uri="{FF2B5EF4-FFF2-40B4-BE49-F238E27FC236}">
                    <a16:creationId xmlns:a16="http://schemas.microsoft.com/office/drawing/2014/main" id="{9934377A-CE50-492F-9DB0-902C023C9C34}"/>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33" name="Freeform 13">
                <a:extLst>
                  <a:ext uri="{FF2B5EF4-FFF2-40B4-BE49-F238E27FC236}">
                    <a16:creationId xmlns:a16="http://schemas.microsoft.com/office/drawing/2014/main" id="{49D65E44-0BD6-42AC-A608-4FED878C96DA}"/>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34" name="Freeform 14">
                <a:extLst>
                  <a:ext uri="{FF2B5EF4-FFF2-40B4-BE49-F238E27FC236}">
                    <a16:creationId xmlns:a16="http://schemas.microsoft.com/office/drawing/2014/main" id="{4E775581-9637-44DA-9960-DE2170A16582}"/>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35" name="Freeform 15">
                <a:extLst>
                  <a:ext uri="{FF2B5EF4-FFF2-40B4-BE49-F238E27FC236}">
                    <a16:creationId xmlns:a16="http://schemas.microsoft.com/office/drawing/2014/main" id="{9B153517-B0A8-48EA-9311-C6B16B2B3219}"/>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36" name="Freeform 16">
                <a:extLst>
                  <a:ext uri="{FF2B5EF4-FFF2-40B4-BE49-F238E27FC236}">
                    <a16:creationId xmlns:a16="http://schemas.microsoft.com/office/drawing/2014/main" id="{05F77159-A0B7-4CCC-8BEE-6B431076E722}"/>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747537" name="Group 17">
              <a:extLst>
                <a:ext uri="{FF2B5EF4-FFF2-40B4-BE49-F238E27FC236}">
                  <a16:creationId xmlns:a16="http://schemas.microsoft.com/office/drawing/2014/main" id="{0319447E-B8A2-4A1D-B81D-EDD85A0CC995}"/>
                </a:ext>
              </a:extLst>
            </p:cNvPr>
            <p:cNvGrpSpPr>
              <a:grpSpLocks/>
            </p:cNvGrpSpPr>
            <p:nvPr userDrawn="1"/>
          </p:nvGrpSpPr>
          <p:grpSpPr bwMode="auto">
            <a:xfrm>
              <a:off x="0" y="2291"/>
              <a:ext cx="1385" cy="1702"/>
              <a:chOff x="0" y="2291"/>
              <a:chExt cx="1385" cy="1702"/>
            </a:xfrm>
          </p:grpSpPr>
          <p:sp>
            <p:nvSpPr>
              <p:cNvPr id="747538" name="Rectangle 18">
                <a:extLst>
                  <a:ext uri="{FF2B5EF4-FFF2-40B4-BE49-F238E27FC236}">
                    <a16:creationId xmlns:a16="http://schemas.microsoft.com/office/drawing/2014/main" id="{2003A05D-B1E7-4F51-A36C-288AA270674E}"/>
                  </a:ext>
                </a:extLst>
              </p:cNvPr>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9" name="Rectangle 19">
                <a:extLst>
                  <a:ext uri="{FF2B5EF4-FFF2-40B4-BE49-F238E27FC236}">
                    <a16:creationId xmlns:a16="http://schemas.microsoft.com/office/drawing/2014/main" id="{C9E08A8B-AC3C-4CF6-8F64-ED3E012334F8}"/>
                  </a:ext>
                </a:extLst>
              </p:cNvPr>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0" name="Rectangle 20">
                <a:extLst>
                  <a:ext uri="{FF2B5EF4-FFF2-40B4-BE49-F238E27FC236}">
                    <a16:creationId xmlns:a16="http://schemas.microsoft.com/office/drawing/2014/main" id="{DC367F49-27B9-4043-BD7B-454F9CA10397}"/>
                  </a:ext>
                </a:extLst>
              </p:cNvPr>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1" name="Rectangle 21">
                <a:extLst>
                  <a:ext uri="{FF2B5EF4-FFF2-40B4-BE49-F238E27FC236}">
                    <a16:creationId xmlns:a16="http://schemas.microsoft.com/office/drawing/2014/main" id="{4EA3FDEF-EDF4-4989-8485-FF3000D8FD8A}"/>
                  </a:ext>
                </a:extLst>
              </p:cNvPr>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2" name="Rectangle 22">
                <a:extLst>
                  <a:ext uri="{FF2B5EF4-FFF2-40B4-BE49-F238E27FC236}">
                    <a16:creationId xmlns:a16="http://schemas.microsoft.com/office/drawing/2014/main" id="{A35C8076-84E6-4F93-B077-E323A01D3613}"/>
                  </a:ext>
                </a:extLst>
              </p:cNvPr>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3" name="Rectangle 23">
                <a:extLst>
                  <a:ext uri="{FF2B5EF4-FFF2-40B4-BE49-F238E27FC236}">
                    <a16:creationId xmlns:a16="http://schemas.microsoft.com/office/drawing/2014/main" id="{9E080139-BF2A-4DB3-859F-DE7F2311BBE9}"/>
                  </a:ext>
                </a:extLst>
              </p:cNvPr>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4" name="Rectangle 24">
                <a:extLst>
                  <a:ext uri="{FF2B5EF4-FFF2-40B4-BE49-F238E27FC236}">
                    <a16:creationId xmlns:a16="http://schemas.microsoft.com/office/drawing/2014/main" id="{FAAC2D2A-2097-41FA-9A03-472D5DB12DB3}"/>
                  </a:ext>
                </a:extLst>
              </p:cNvPr>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5" name="Rectangle 25">
                <a:extLst>
                  <a:ext uri="{FF2B5EF4-FFF2-40B4-BE49-F238E27FC236}">
                    <a16:creationId xmlns:a16="http://schemas.microsoft.com/office/drawing/2014/main" id="{800A8648-F266-46AD-8656-D4BC8B4C847A}"/>
                  </a:ext>
                </a:extLst>
              </p:cNvPr>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6" name="Rectangle 26">
                <a:extLst>
                  <a:ext uri="{FF2B5EF4-FFF2-40B4-BE49-F238E27FC236}">
                    <a16:creationId xmlns:a16="http://schemas.microsoft.com/office/drawing/2014/main" id="{8F183D15-5C64-4770-8116-84EF3E765C7C}"/>
                  </a:ext>
                </a:extLst>
              </p:cNvPr>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7" name="Rectangle 27">
                <a:extLst>
                  <a:ext uri="{FF2B5EF4-FFF2-40B4-BE49-F238E27FC236}">
                    <a16:creationId xmlns:a16="http://schemas.microsoft.com/office/drawing/2014/main" id="{B3B940BE-6AAE-4D5D-A22A-212F45134B10}"/>
                  </a:ext>
                </a:extLst>
              </p:cNvPr>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8" name="Rectangle 28">
                <a:extLst>
                  <a:ext uri="{FF2B5EF4-FFF2-40B4-BE49-F238E27FC236}">
                    <a16:creationId xmlns:a16="http://schemas.microsoft.com/office/drawing/2014/main" id="{272C2AA5-4561-42C9-8C73-2DD87F2A6E5D}"/>
                  </a:ext>
                </a:extLst>
              </p:cNvPr>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9" name="Rectangle 29">
                <a:extLst>
                  <a:ext uri="{FF2B5EF4-FFF2-40B4-BE49-F238E27FC236}">
                    <a16:creationId xmlns:a16="http://schemas.microsoft.com/office/drawing/2014/main" id="{BDCC24F9-2687-4D39-BF41-428D75833892}"/>
                  </a:ext>
                </a:extLst>
              </p:cNvPr>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0" name="Rectangle 30">
                <a:extLst>
                  <a:ext uri="{FF2B5EF4-FFF2-40B4-BE49-F238E27FC236}">
                    <a16:creationId xmlns:a16="http://schemas.microsoft.com/office/drawing/2014/main" id="{8B78B379-D1B2-47C8-B47A-9C177A526540}"/>
                  </a:ext>
                </a:extLst>
              </p:cNvPr>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1" name="Rectangle 31">
                <a:extLst>
                  <a:ext uri="{FF2B5EF4-FFF2-40B4-BE49-F238E27FC236}">
                    <a16:creationId xmlns:a16="http://schemas.microsoft.com/office/drawing/2014/main" id="{5FF9F249-6E65-4FF5-9FC2-4ED87E987D46}"/>
                  </a:ext>
                </a:extLst>
              </p:cNvPr>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2" name="Rectangle 32">
                <a:extLst>
                  <a:ext uri="{FF2B5EF4-FFF2-40B4-BE49-F238E27FC236}">
                    <a16:creationId xmlns:a16="http://schemas.microsoft.com/office/drawing/2014/main" id="{944EBFBA-B2DB-49E9-B8EC-8755B68ACD66}"/>
                  </a:ext>
                </a:extLst>
              </p:cNvPr>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3" name="Rectangle 33">
                <a:extLst>
                  <a:ext uri="{FF2B5EF4-FFF2-40B4-BE49-F238E27FC236}">
                    <a16:creationId xmlns:a16="http://schemas.microsoft.com/office/drawing/2014/main" id="{A3389635-B917-4062-8C16-E4A879B8FA78}"/>
                  </a:ext>
                </a:extLst>
              </p:cNvPr>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4" name="Rectangle 34">
                <a:extLst>
                  <a:ext uri="{FF2B5EF4-FFF2-40B4-BE49-F238E27FC236}">
                    <a16:creationId xmlns:a16="http://schemas.microsoft.com/office/drawing/2014/main" id="{3B148CFA-7C72-4DF3-9ED1-74A96A4BA89B}"/>
                  </a:ext>
                </a:extLst>
              </p:cNvPr>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5" name="Rectangle 35">
                <a:extLst>
                  <a:ext uri="{FF2B5EF4-FFF2-40B4-BE49-F238E27FC236}">
                    <a16:creationId xmlns:a16="http://schemas.microsoft.com/office/drawing/2014/main" id="{ACA4318D-2E06-4FFB-A218-FA9DED6525F4}"/>
                  </a:ext>
                </a:extLst>
              </p:cNvPr>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6" name="Rectangle 36">
                <a:extLst>
                  <a:ext uri="{FF2B5EF4-FFF2-40B4-BE49-F238E27FC236}">
                    <a16:creationId xmlns:a16="http://schemas.microsoft.com/office/drawing/2014/main" id="{C0B5A1D7-995C-448A-8D3B-50A94CB3BFDE}"/>
                  </a:ext>
                </a:extLst>
              </p:cNvPr>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7" name="Rectangle 37">
                <a:extLst>
                  <a:ext uri="{FF2B5EF4-FFF2-40B4-BE49-F238E27FC236}">
                    <a16:creationId xmlns:a16="http://schemas.microsoft.com/office/drawing/2014/main" id="{E550E6B5-62EA-40D0-9E30-CFF6A594E4E6}"/>
                  </a:ext>
                </a:extLst>
              </p:cNvPr>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8" name="Rectangle 38">
                <a:extLst>
                  <a:ext uri="{FF2B5EF4-FFF2-40B4-BE49-F238E27FC236}">
                    <a16:creationId xmlns:a16="http://schemas.microsoft.com/office/drawing/2014/main" id="{817BF50B-ADA7-4271-B088-7B90F37A0257}"/>
                  </a:ext>
                </a:extLst>
              </p:cNvPr>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9" name="Rectangle 39">
                <a:extLst>
                  <a:ext uri="{FF2B5EF4-FFF2-40B4-BE49-F238E27FC236}">
                    <a16:creationId xmlns:a16="http://schemas.microsoft.com/office/drawing/2014/main" id="{FE5B4D8B-38EE-440C-A8EF-B5DFC36EDE47}"/>
                  </a:ext>
                </a:extLst>
              </p:cNvPr>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0" name="Rectangle 40">
                <a:extLst>
                  <a:ext uri="{FF2B5EF4-FFF2-40B4-BE49-F238E27FC236}">
                    <a16:creationId xmlns:a16="http://schemas.microsoft.com/office/drawing/2014/main" id="{1E5FA154-83E1-4C5F-8A88-4C9F35DEDCD9}"/>
                  </a:ext>
                </a:extLst>
              </p:cNvPr>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1" name="Rectangle 41">
                <a:extLst>
                  <a:ext uri="{FF2B5EF4-FFF2-40B4-BE49-F238E27FC236}">
                    <a16:creationId xmlns:a16="http://schemas.microsoft.com/office/drawing/2014/main" id="{04CBAC32-A001-4DF6-BA3E-2EAE59B23FF6}"/>
                  </a:ext>
                </a:extLst>
              </p:cNvPr>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2" name="Rectangle 42">
                <a:extLst>
                  <a:ext uri="{FF2B5EF4-FFF2-40B4-BE49-F238E27FC236}">
                    <a16:creationId xmlns:a16="http://schemas.microsoft.com/office/drawing/2014/main" id="{403BF14C-428D-494D-A16B-E8CCF6333E16}"/>
                  </a:ext>
                </a:extLst>
              </p:cNvPr>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3" name="Rectangle 43">
                <a:extLst>
                  <a:ext uri="{FF2B5EF4-FFF2-40B4-BE49-F238E27FC236}">
                    <a16:creationId xmlns:a16="http://schemas.microsoft.com/office/drawing/2014/main" id="{C84FA6C5-C1A8-4693-843E-4F6AF34E541B}"/>
                  </a:ext>
                </a:extLst>
              </p:cNvPr>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4" name="Rectangle 44">
                <a:extLst>
                  <a:ext uri="{FF2B5EF4-FFF2-40B4-BE49-F238E27FC236}">
                    <a16:creationId xmlns:a16="http://schemas.microsoft.com/office/drawing/2014/main" id="{CAF9AFF4-7649-422E-8691-B0A80977694F}"/>
                  </a:ext>
                </a:extLst>
              </p:cNvPr>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5" name="Rectangle 45">
                <a:extLst>
                  <a:ext uri="{FF2B5EF4-FFF2-40B4-BE49-F238E27FC236}">
                    <a16:creationId xmlns:a16="http://schemas.microsoft.com/office/drawing/2014/main" id="{2716D76F-4B85-4435-8BC8-64E0FACF8E29}"/>
                  </a:ext>
                </a:extLst>
              </p:cNvPr>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6" name="Rectangle 46">
                <a:extLst>
                  <a:ext uri="{FF2B5EF4-FFF2-40B4-BE49-F238E27FC236}">
                    <a16:creationId xmlns:a16="http://schemas.microsoft.com/office/drawing/2014/main" id="{BC2D3AE5-DC83-4F17-8C06-F9ABF0BD3E07}"/>
                  </a:ext>
                </a:extLst>
              </p:cNvPr>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7" name="Rectangle 47">
                <a:extLst>
                  <a:ext uri="{FF2B5EF4-FFF2-40B4-BE49-F238E27FC236}">
                    <a16:creationId xmlns:a16="http://schemas.microsoft.com/office/drawing/2014/main" id="{6C2615CB-ED21-4824-9E4F-80AC7C77594F}"/>
                  </a:ext>
                </a:extLst>
              </p:cNvPr>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8" name="Rectangle 48">
                <a:extLst>
                  <a:ext uri="{FF2B5EF4-FFF2-40B4-BE49-F238E27FC236}">
                    <a16:creationId xmlns:a16="http://schemas.microsoft.com/office/drawing/2014/main" id="{53293B3F-03D5-433B-A041-1011A175496F}"/>
                  </a:ext>
                </a:extLst>
              </p:cNvPr>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9" name="Rectangle 49">
                <a:extLst>
                  <a:ext uri="{FF2B5EF4-FFF2-40B4-BE49-F238E27FC236}">
                    <a16:creationId xmlns:a16="http://schemas.microsoft.com/office/drawing/2014/main" id="{82805DB1-7E76-4BE7-A189-55184343E1F2}"/>
                  </a:ext>
                </a:extLst>
              </p:cNvPr>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0" name="Rectangle 50">
                <a:extLst>
                  <a:ext uri="{FF2B5EF4-FFF2-40B4-BE49-F238E27FC236}">
                    <a16:creationId xmlns:a16="http://schemas.microsoft.com/office/drawing/2014/main" id="{59B91E62-F22B-44FE-AE9E-FE15B3A95D21}"/>
                  </a:ext>
                </a:extLst>
              </p:cNvPr>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1" name="Rectangle 51">
                <a:extLst>
                  <a:ext uri="{FF2B5EF4-FFF2-40B4-BE49-F238E27FC236}">
                    <a16:creationId xmlns:a16="http://schemas.microsoft.com/office/drawing/2014/main" id="{0F02009F-F511-4D03-9120-BBDBB62AF746}"/>
                  </a:ext>
                </a:extLst>
              </p:cNvPr>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2" name="Rectangle 52">
                <a:extLst>
                  <a:ext uri="{FF2B5EF4-FFF2-40B4-BE49-F238E27FC236}">
                    <a16:creationId xmlns:a16="http://schemas.microsoft.com/office/drawing/2014/main" id="{7ABEFC79-9E61-4EEB-A667-B5FE13114EE7}"/>
                  </a:ext>
                </a:extLst>
              </p:cNvPr>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3" name="Rectangle 53">
                <a:extLst>
                  <a:ext uri="{FF2B5EF4-FFF2-40B4-BE49-F238E27FC236}">
                    <a16:creationId xmlns:a16="http://schemas.microsoft.com/office/drawing/2014/main" id="{A897F230-3D1D-4E2B-BD8D-DBDCE5E6BBED}"/>
                  </a:ext>
                </a:extLst>
              </p:cNvPr>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4" name="Rectangle 54">
                <a:extLst>
                  <a:ext uri="{FF2B5EF4-FFF2-40B4-BE49-F238E27FC236}">
                    <a16:creationId xmlns:a16="http://schemas.microsoft.com/office/drawing/2014/main" id="{4D21E4F7-C73F-4D2F-B703-7531D8F93DB2}"/>
                  </a:ext>
                </a:extLst>
              </p:cNvPr>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5" name="Rectangle 55">
                <a:extLst>
                  <a:ext uri="{FF2B5EF4-FFF2-40B4-BE49-F238E27FC236}">
                    <a16:creationId xmlns:a16="http://schemas.microsoft.com/office/drawing/2014/main" id="{5D5BF3B5-17C0-47F4-B334-657C39061846}"/>
                  </a:ext>
                </a:extLst>
              </p:cNvPr>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6" name="Rectangle 56">
                <a:extLst>
                  <a:ext uri="{FF2B5EF4-FFF2-40B4-BE49-F238E27FC236}">
                    <a16:creationId xmlns:a16="http://schemas.microsoft.com/office/drawing/2014/main" id="{FF84AC86-26C1-4789-ABA0-AD06A0D56A67}"/>
                  </a:ext>
                </a:extLst>
              </p:cNvPr>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7" name="Rectangle 57">
                <a:extLst>
                  <a:ext uri="{FF2B5EF4-FFF2-40B4-BE49-F238E27FC236}">
                    <a16:creationId xmlns:a16="http://schemas.microsoft.com/office/drawing/2014/main" id="{5B46D981-620B-4003-9422-CD1903F6A1FB}"/>
                  </a:ext>
                </a:extLst>
              </p:cNvPr>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8" name="Rectangle 58">
                <a:extLst>
                  <a:ext uri="{FF2B5EF4-FFF2-40B4-BE49-F238E27FC236}">
                    <a16:creationId xmlns:a16="http://schemas.microsoft.com/office/drawing/2014/main" id="{9CA6146E-1CE8-4DCF-8A36-9A4BE0A1492B}"/>
                  </a:ext>
                </a:extLst>
              </p:cNvPr>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9" name="Rectangle 59">
                <a:extLst>
                  <a:ext uri="{FF2B5EF4-FFF2-40B4-BE49-F238E27FC236}">
                    <a16:creationId xmlns:a16="http://schemas.microsoft.com/office/drawing/2014/main" id="{FA21A14B-2E38-4687-9399-0598BBEDF725}"/>
                  </a:ext>
                </a:extLst>
              </p:cNvPr>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0" name="Rectangle 60">
                <a:extLst>
                  <a:ext uri="{FF2B5EF4-FFF2-40B4-BE49-F238E27FC236}">
                    <a16:creationId xmlns:a16="http://schemas.microsoft.com/office/drawing/2014/main" id="{2CDE2735-4B28-4D6C-AE42-5691413D698F}"/>
                  </a:ext>
                </a:extLst>
              </p:cNvPr>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1" name="Rectangle 61">
                <a:extLst>
                  <a:ext uri="{FF2B5EF4-FFF2-40B4-BE49-F238E27FC236}">
                    <a16:creationId xmlns:a16="http://schemas.microsoft.com/office/drawing/2014/main" id="{5867F3A3-83BB-4839-9F3D-A3A26FEC9BE8}"/>
                  </a:ext>
                </a:extLst>
              </p:cNvPr>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2" name="Rectangle 62">
                <a:extLst>
                  <a:ext uri="{FF2B5EF4-FFF2-40B4-BE49-F238E27FC236}">
                    <a16:creationId xmlns:a16="http://schemas.microsoft.com/office/drawing/2014/main" id="{2541480F-3A76-42CC-A29F-D3C3A3378574}"/>
                  </a:ext>
                </a:extLst>
              </p:cNvPr>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3" name="Rectangle 63">
                <a:extLst>
                  <a:ext uri="{FF2B5EF4-FFF2-40B4-BE49-F238E27FC236}">
                    <a16:creationId xmlns:a16="http://schemas.microsoft.com/office/drawing/2014/main" id="{B3777307-2112-40D9-97AC-866AC741259F}"/>
                  </a:ext>
                </a:extLst>
              </p:cNvPr>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4" name="Rectangle 64">
                <a:extLst>
                  <a:ext uri="{FF2B5EF4-FFF2-40B4-BE49-F238E27FC236}">
                    <a16:creationId xmlns:a16="http://schemas.microsoft.com/office/drawing/2014/main" id="{5920F7A2-491D-4F78-AF05-7FA5861E320C}"/>
                  </a:ext>
                </a:extLst>
              </p:cNvPr>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5" name="Rectangle 65">
                <a:extLst>
                  <a:ext uri="{FF2B5EF4-FFF2-40B4-BE49-F238E27FC236}">
                    <a16:creationId xmlns:a16="http://schemas.microsoft.com/office/drawing/2014/main" id="{D852DD2B-FAA7-4D22-A12C-47C919B61A49}"/>
                  </a:ext>
                </a:extLst>
              </p:cNvPr>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6" name="Rectangle 66">
                <a:extLst>
                  <a:ext uri="{FF2B5EF4-FFF2-40B4-BE49-F238E27FC236}">
                    <a16:creationId xmlns:a16="http://schemas.microsoft.com/office/drawing/2014/main" id="{BB6AF282-EBEE-4123-9CE4-636E05B2A689}"/>
                  </a:ext>
                </a:extLst>
              </p:cNvPr>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7" name="Rectangle 67">
                <a:extLst>
                  <a:ext uri="{FF2B5EF4-FFF2-40B4-BE49-F238E27FC236}">
                    <a16:creationId xmlns:a16="http://schemas.microsoft.com/office/drawing/2014/main" id="{180BA573-FA50-4D1D-9F85-E21692105DC6}"/>
                  </a:ext>
                </a:extLst>
              </p:cNvPr>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8" name="Rectangle 68">
                <a:extLst>
                  <a:ext uri="{FF2B5EF4-FFF2-40B4-BE49-F238E27FC236}">
                    <a16:creationId xmlns:a16="http://schemas.microsoft.com/office/drawing/2014/main" id="{9A6CE8FB-F0FE-4EBD-99E9-42730FAF13B3}"/>
                  </a:ext>
                </a:extLst>
              </p:cNvPr>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9" name="Rectangle 69">
                <a:extLst>
                  <a:ext uri="{FF2B5EF4-FFF2-40B4-BE49-F238E27FC236}">
                    <a16:creationId xmlns:a16="http://schemas.microsoft.com/office/drawing/2014/main" id="{1F8580F8-C7CD-4826-B608-26E6E47D94A4}"/>
                  </a:ext>
                </a:extLst>
              </p:cNvPr>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0" name="Rectangle 70">
                <a:extLst>
                  <a:ext uri="{FF2B5EF4-FFF2-40B4-BE49-F238E27FC236}">
                    <a16:creationId xmlns:a16="http://schemas.microsoft.com/office/drawing/2014/main" id="{FDE252AC-12A4-45A0-8DCD-B19D2A4B9644}"/>
                  </a:ext>
                </a:extLst>
              </p:cNvPr>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1" name="Rectangle 71">
                <a:extLst>
                  <a:ext uri="{FF2B5EF4-FFF2-40B4-BE49-F238E27FC236}">
                    <a16:creationId xmlns:a16="http://schemas.microsoft.com/office/drawing/2014/main" id="{67E32F9D-20A8-4E42-B2C1-30CC0CA77B16}"/>
                  </a:ext>
                </a:extLst>
              </p:cNvPr>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2" name="Rectangle 72">
                <a:extLst>
                  <a:ext uri="{FF2B5EF4-FFF2-40B4-BE49-F238E27FC236}">
                    <a16:creationId xmlns:a16="http://schemas.microsoft.com/office/drawing/2014/main" id="{88DE3772-3C45-4DA6-893A-BAA98721AE6F}"/>
                  </a:ext>
                </a:extLst>
              </p:cNvPr>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3" name="Rectangle 73">
                <a:extLst>
                  <a:ext uri="{FF2B5EF4-FFF2-40B4-BE49-F238E27FC236}">
                    <a16:creationId xmlns:a16="http://schemas.microsoft.com/office/drawing/2014/main" id="{78981FFF-3AF0-426A-B884-AB47C49CEB9E}"/>
                  </a:ext>
                </a:extLst>
              </p:cNvPr>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4" name="Rectangle 74">
                <a:extLst>
                  <a:ext uri="{FF2B5EF4-FFF2-40B4-BE49-F238E27FC236}">
                    <a16:creationId xmlns:a16="http://schemas.microsoft.com/office/drawing/2014/main" id="{E79ADBEA-6D89-476B-846E-1286112C10C6}"/>
                  </a:ext>
                </a:extLst>
              </p:cNvPr>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5" name="Rectangle 75">
                <a:extLst>
                  <a:ext uri="{FF2B5EF4-FFF2-40B4-BE49-F238E27FC236}">
                    <a16:creationId xmlns:a16="http://schemas.microsoft.com/office/drawing/2014/main" id="{26CD9658-5215-4A21-A5BC-725BEA81448D}"/>
                  </a:ext>
                </a:extLst>
              </p:cNvPr>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6" name="Rectangle 76">
                <a:extLst>
                  <a:ext uri="{FF2B5EF4-FFF2-40B4-BE49-F238E27FC236}">
                    <a16:creationId xmlns:a16="http://schemas.microsoft.com/office/drawing/2014/main" id="{119B4F08-57ED-4F07-8E3E-1B1B4AFEE28B}"/>
                  </a:ext>
                </a:extLst>
              </p:cNvPr>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7" name="Rectangle 77">
                <a:extLst>
                  <a:ext uri="{FF2B5EF4-FFF2-40B4-BE49-F238E27FC236}">
                    <a16:creationId xmlns:a16="http://schemas.microsoft.com/office/drawing/2014/main" id="{55CB1B28-09B8-402E-A123-3F40A314EFCF}"/>
                  </a:ext>
                </a:extLst>
              </p:cNvPr>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8" name="Rectangle 78">
                <a:extLst>
                  <a:ext uri="{FF2B5EF4-FFF2-40B4-BE49-F238E27FC236}">
                    <a16:creationId xmlns:a16="http://schemas.microsoft.com/office/drawing/2014/main" id="{2EE41B61-AFB0-4323-8F52-AE88D1F76E6B}"/>
                  </a:ext>
                </a:extLst>
              </p:cNvPr>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9" name="Rectangle 79">
                <a:extLst>
                  <a:ext uri="{FF2B5EF4-FFF2-40B4-BE49-F238E27FC236}">
                    <a16:creationId xmlns:a16="http://schemas.microsoft.com/office/drawing/2014/main" id="{8FA28ADA-5ED3-448B-A252-A4B5C249019C}"/>
                  </a:ext>
                </a:extLst>
              </p:cNvPr>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0" name="Rectangle 80">
                <a:extLst>
                  <a:ext uri="{FF2B5EF4-FFF2-40B4-BE49-F238E27FC236}">
                    <a16:creationId xmlns:a16="http://schemas.microsoft.com/office/drawing/2014/main" id="{AAB6FBFD-6300-4AD5-944E-C60FD64D99A5}"/>
                  </a:ext>
                </a:extLst>
              </p:cNvPr>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1" name="Freeform 81">
                <a:extLst>
                  <a:ext uri="{FF2B5EF4-FFF2-40B4-BE49-F238E27FC236}">
                    <a16:creationId xmlns:a16="http://schemas.microsoft.com/office/drawing/2014/main" id="{960D61A6-3F1D-41E7-8FA9-811C836C1433}"/>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02" name="Rectangle 82">
                <a:extLst>
                  <a:ext uri="{FF2B5EF4-FFF2-40B4-BE49-F238E27FC236}">
                    <a16:creationId xmlns:a16="http://schemas.microsoft.com/office/drawing/2014/main" id="{F7083912-8843-4B27-B7C4-E0AB849B0D7B}"/>
                  </a:ext>
                </a:extLst>
              </p:cNvPr>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3" name="Rectangle 83">
                <a:extLst>
                  <a:ext uri="{FF2B5EF4-FFF2-40B4-BE49-F238E27FC236}">
                    <a16:creationId xmlns:a16="http://schemas.microsoft.com/office/drawing/2014/main" id="{49307B29-C2E0-41EB-BA92-A508F17B8483}"/>
                  </a:ext>
                </a:extLst>
              </p:cNvPr>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4" name="Rectangle 84">
                <a:extLst>
                  <a:ext uri="{FF2B5EF4-FFF2-40B4-BE49-F238E27FC236}">
                    <a16:creationId xmlns:a16="http://schemas.microsoft.com/office/drawing/2014/main" id="{E573768B-F830-4D54-9C97-D85E2DD82754}"/>
                  </a:ext>
                </a:extLst>
              </p:cNvPr>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5" name="Rectangle 85">
                <a:extLst>
                  <a:ext uri="{FF2B5EF4-FFF2-40B4-BE49-F238E27FC236}">
                    <a16:creationId xmlns:a16="http://schemas.microsoft.com/office/drawing/2014/main" id="{78379D22-EE11-4530-BB94-83DB7A625997}"/>
                  </a:ext>
                </a:extLst>
              </p:cNvPr>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6" name="Rectangle 86">
                <a:extLst>
                  <a:ext uri="{FF2B5EF4-FFF2-40B4-BE49-F238E27FC236}">
                    <a16:creationId xmlns:a16="http://schemas.microsoft.com/office/drawing/2014/main" id="{0FFA713E-D133-4B4D-A8F3-35E7375F6825}"/>
                  </a:ext>
                </a:extLst>
              </p:cNvPr>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7" name="Rectangle 87">
                <a:extLst>
                  <a:ext uri="{FF2B5EF4-FFF2-40B4-BE49-F238E27FC236}">
                    <a16:creationId xmlns:a16="http://schemas.microsoft.com/office/drawing/2014/main" id="{DE367643-B266-4DDF-9E51-2C1CA1DA027E}"/>
                  </a:ext>
                </a:extLst>
              </p:cNvPr>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8" name="Rectangle 88">
                <a:extLst>
                  <a:ext uri="{FF2B5EF4-FFF2-40B4-BE49-F238E27FC236}">
                    <a16:creationId xmlns:a16="http://schemas.microsoft.com/office/drawing/2014/main" id="{5A04FE5A-E3AA-4FBA-8468-73F0BEE39582}"/>
                  </a:ext>
                </a:extLst>
              </p:cNvPr>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9" name="Rectangle 89">
                <a:extLst>
                  <a:ext uri="{FF2B5EF4-FFF2-40B4-BE49-F238E27FC236}">
                    <a16:creationId xmlns:a16="http://schemas.microsoft.com/office/drawing/2014/main" id="{99C57160-D331-4ED2-A445-1F721BBC6D78}"/>
                  </a:ext>
                </a:extLst>
              </p:cNvPr>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0" name="Rectangle 90">
                <a:extLst>
                  <a:ext uri="{FF2B5EF4-FFF2-40B4-BE49-F238E27FC236}">
                    <a16:creationId xmlns:a16="http://schemas.microsoft.com/office/drawing/2014/main" id="{B006586F-7359-4077-8D7F-E7671C78F42C}"/>
                  </a:ext>
                </a:extLst>
              </p:cNvPr>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1" name="Rectangle 91">
                <a:extLst>
                  <a:ext uri="{FF2B5EF4-FFF2-40B4-BE49-F238E27FC236}">
                    <a16:creationId xmlns:a16="http://schemas.microsoft.com/office/drawing/2014/main" id="{CB98A2DE-1EB4-4DF2-8E3C-CF1A81C2AFD3}"/>
                  </a:ext>
                </a:extLst>
              </p:cNvPr>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2" name="Rectangle 92">
                <a:extLst>
                  <a:ext uri="{FF2B5EF4-FFF2-40B4-BE49-F238E27FC236}">
                    <a16:creationId xmlns:a16="http://schemas.microsoft.com/office/drawing/2014/main" id="{8819C87F-76C3-4E22-9E28-FDDB33AEF46D}"/>
                  </a:ext>
                </a:extLst>
              </p:cNvPr>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3" name="Rectangle 93">
                <a:extLst>
                  <a:ext uri="{FF2B5EF4-FFF2-40B4-BE49-F238E27FC236}">
                    <a16:creationId xmlns:a16="http://schemas.microsoft.com/office/drawing/2014/main" id="{257F7A7D-C24D-41CE-8975-E7419059F427}"/>
                  </a:ext>
                </a:extLst>
              </p:cNvPr>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4" name="Rectangle 94">
                <a:extLst>
                  <a:ext uri="{FF2B5EF4-FFF2-40B4-BE49-F238E27FC236}">
                    <a16:creationId xmlns:a16="http://schemas.microsoft.com/office/drawing/2014/main" id="{F6696EF2-E70F-44F4-A76A-238151536268}"/>
                  </a:ext>
                </a:extLst>
              </p:cNvPr>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5" name="Rectangle 95">
                <a:extLst>
                  <a:ext uri="{FF2B5EF4-FFF2-40B4-BE49-F238E27FC236}">
                    <a16:creationId xmlns:a16="http://schemas.microsoft.com/office/drawing/2014/main" id="{35B18F5C-4190-4A61-8CC9-DA3C870E6217}"/>
                  </a:ext>
                </a:extLst>
              </p:cNvPr>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6" name="Rectangle 96">
                <a:extLst>
                  <a:ext uri="{FF2B5EF4-FFF2-40B4-BE49-F238E27FC236}">
                    <a16:creationId xmlns:a16="http://schemas.microsoft.com/office/drawing/2014/main" id="{B6BA7415-4651-4DA8-B13E-D075B732614F}"/>
                  </a:ext>
                </a:extLst>
              </p:cNvPr>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7" name="Rectangle 97">
                <a:extLst>
                  <a:ext uri="{FF2B5EF4-FFF2-40B4-BE49-F238E27FC236}">
                    <a16:creationId xmlns:a16="http://schemas.microsoft.com/office/drawing/2014/main" id="{413E0974-DBD6-4C34-9BD0-473D2013EEA5}"/>
                  </a:ext>
                </a:extLst>
              </p:cNvPr>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8" name="Rectangle 98">
                <a:extLst>
                  <a:ext uri="{FF2B5EF4-FFF2-40B4-BE49-F238E27FC236}">
                    <a16:creationId xmlns:a16="http://schemas.microsoft.com/office/drawing/2014/main" id="{719AE405-C6F2-4E3A-B0E2-D150758DBCF6}"/>
                  </a:ext>
                </a:extLst>
              </p:cNvPr>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9" name="Rectangle 99">
                <a:extLst>
                  <a:ext uri="{FF2B5EF4-FFF2-40B4-BE49-F238E27FC236}">
                    <a16:creationId xmlns:a16="http://schemas.microsoft.com/office/drawing/2014/main" id="{DC91BA9F-4CBC-4C2B-A197-04C6CB84AC51}"/>
                  </a:ext>
                </a:extLst>
              </p:cNvPr>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0" name="Rectangle 100">
                <a:extLst>
                  <a:ext uri="{FF2B5EF4-FFF2-40B4-BE49-F238E27FC236}">
                    <a16:creationId xmlns:a16="http://schemas.microsoft.com/office/drawing/2014/main" id="{98BE5D25-65BD-4D62-B998-84AF9558439C}"/>
                  </a:ext>
                </a:extLst>
              </p:cNvPr>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1" name="Rectangle 101">
                <a:extLst>
                  <a:ext uri="{FF2B5EF4-FFF2-40B4-BE49-F238E27FC236}">
                    <a16:creationId xmlns:a16="http://schemas.microsoft.com/office/drawing/2014/main" id="{F51926EE-8B35-4EEC-82E0-150AC2331B8F}"/>
                  </a:ext>
                </a:extLst>
              </p:cNvPr>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2" name="Rectangle 102">
                <a:extLst>
                  <a:ext uri="{FF2B5EF4-FFF2-40B4-BE49-F238E27FC236}">
                    <a16:creationId xmlns:a16="http://schemas.microsoft.com/office/drawing/2014/main" id="{B5DDFBDB-E5AD-4051-9407-9C8ADEDFBD01}"/>
                  </a:ext>
                </a:extLst>
              </p:cNvPr>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3" name="Rectangle 103">
                <a:extLst>
                  <a:ext uri="{FF2B5EF4-FFF2-40B4-BE49-F238E27FC236}">
                    <a16:creationId xmlns:a16="http://schemas.microsoft.com/office/drawing/2014/main" id="{B334AFD2-5561-4320-92BB-519A90F94275}"/>
                  </a:ext>
                </a:extLst>
              </p:cNvPr>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4" name="Rectangle 104">
                <a:extLst>
                  <a:ext uri="{FF2B5EF4-FFF2-40B4-BE49-F238E27FC236}">
                    <a16:creationId xmlns:a16="http://schemas.microsoft.com/office/drawing/2014/main" id="{D5745990-2A87-4095-8D6B-248537C4D62F}"/>
                  </a:ext>
                </a:extLst>
              </p:cNvPr>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5" name="Rectangle 105">
                <a:extLst>
                  <a:ext uri="{FF2B5EF4-FFF2-40B4-BE49-F238E27FC236}">
                    <a16:creationId xmlns:a16="http://schemas.microsoft.com/office/drawing/2014/main" id="{4E6A44E8-66A0-409D-BC95-28EB4234D5B6}"/>
                  </a:ext>
                </a:extLst>
              </p:cNvPr>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6" name="Rectangle 106">
                <a:extLst>
                  <a:ext uri="{FF2B5EF4-FFF2-40B4-BE49-F238E27FC236}">
                    <a16:creationId xmlns:a16="http://schemas.microsoft.com/office/drawing/2014/main" id="{B90AE3A2-3A7C-4CE5-9969-41814B63E248}"/>
                  </a:ext>
                </a:extLst>
              </p:cNvPr>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7" name="Rectangle 107">
                <a:extLst>
                  <a:ext uri="{FF2B5EF4-FFF2-40B4-BE49-F238E27FC236}">
                    <a16:creationId xmlns:a16="http://schemas.microsoft.com/office/drawing/2014/main" id="{48FAC98A-3B8A-4F97-9142-A00A25943880}"/>
                  </a:ext>
                </a:extLst>
              </p:cNvPr>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8" name="Rectangle 108">
                <a:extLst>
                  <a:ext uri="{FF2B5EF4-FFF2-40B4-BE49-F238E27FC236}">
                    <a16:creationId xmlns:a16="http://schemas.microsoft.com/office/drawing/2014/main" id="{71A51F95-83AD-4D27-8061-052F92A18DB5}"/>
                  </a:ext>
                </a:extLst>
              </p:cNvPr>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9" name="Rectangle 109">
                <a:extLst>
                  <a:ext uri="{FF2B5EF4-FFF2-40B4-BE49-F238E27FC236}">
                    <a16:creationId xmlns:a16="http://schemas.microsoft.com/office/drawing/2014/main" id="{4EEC1D3C-E96E-4928-81CE-994BCD36B36A}"/>
                  </a:ext>
                </a:extLst>
              </p:cNvPr>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0" name="Rectangle 110">
                <a:extLst>
                  <a:ext uri="{FF2B5EF4-FFF2-40B4-BE49-F238E27FC236}">
                    <a16:creationId xmlns:a16="http://schemas.microsoft.com/office/drawing/2014/main" id="{04D4B5D6-B574-4190-9EFF-96B11F879069}"/>
                  </a:ext>
                </a:extLst>
              </p:cNvPr>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1" name="Rectangle 111">
                <a:extLst>
                  <a:ext uri="{FF2B5EF4-FFF2-40B4-BE49-F238E27FC236}">
                    <a16:creationId xmlns:a16="http://schemas.microsoft.com/office/drawing/2014/main" id="{55D06A80-57BF-4DCE-BC04-B6A222C8E45A}"/>
                  </a:ext>
                </a:extLst>
              </p:cNvPr>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2" name="Rectangle 112">
                <a:extLst>
                  <a:ext uri="{FF2B5EF4-FFF2-40B4-BE49-F238E27FC236}">
                    <a16:creationId xmlns:a16="http://schemas.microsoft.com/office/drawing/2014/main" id="{808911E9-FB57-4630-8B55-A6F8025435F8}"/>
                  </a:ext>
                </a:extLst>
              </p:cNvPr>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3" name="Rectangle 113">
                <a:extLst>
                  <a:ext uri="{FF2B5EF4-FFF2-40B4-BE49-F238E27FC236}">
                    <a16:creationId xmlns:a16="http://schemas.microsoft.com/office/drawing/2014/main" id="{3DC77E44-DE52-491E-9E1F-E5FD01464F39}"/>
                  </a:ext>
                </a:extLst>
              </p:cNvPr>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4" name="Rectangle 114">
                <a:extLst>
                  <a:ext uri="{FF2B5EF4-FFF2-40B4-BE49-F238E27FC236}">
                    <a16:creationId xmlns:a16="http://schemas.microsoft.com/office/drawing/2014/main" id="{338AAE15-352E-46E1-9D4F-99A7631A0C00}"/>
                  </a:ext>
                </a:extLst>
              </p:cNvPr>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5" name="Rectangle 115">
                <a:extLst>
                  <a:ext uri="{FF2B5EF4-FFF2-40B4-BE49-F238E27FC236}">
                    <a16:creationId xmlns:a16="http://schemas.microsoft.com/office/drawing/2014/main" id="{A9A42CDF-BDE7-4DAA-AECE-2A149C6B6021}"/>
                  </a:ext>
                </a:extLst>
              </p:cNvPr>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6" name="Rectangle 116">
                <a:extLst>
                  <a:ext uri="{FF2B5EF4-FFF2-40B4-BE49-F238E27FC236}">
                    <a16:creationId xmlns:a16="http://schemas.microsoft.com/office/drawing/2014/main" id="{1B7315EE-1FFA-4BFE-8524-8C950E91DDAE}"/>
                  </a:ext>
                </a:extLst>
              </p:cNvPr>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7" name="Rectangle 117">
                <a:extLst>
                  <a:ext uri="{FF2B5EF4-FFF2-40B4-BE49-F238E27FC236}">
                    <a16:creationId xmlns:a16="http://schemas.microsoft.com/office/drawing/2014/main" id="{521D28E6-C105-42F9-8CA5-9E8E7C33AD71}"/>
                  </a:ext>
                </a:extLst>
              </p:cNvPr>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8" name="Rectangle 118">
                <a:extLst>
                  <a:ext uri="{FF2B5EF4-FFF2-40B4-BE49-F238E27FC236}">
                    <a16:creationId xmlns:a16="http://schemas.microsoft.com/office/drawing/2014/main" id="{408DDCED-C901-4DFF-815C-68F75CFD9C09}"/>
                  </a:ext>
                </a:extLst>
              </p:cNvPr>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9" name="Rectangle 119">
                <a:extLst>
                  <a:ext uri="{FF2B5EF4-FFF2-40B4-BE49-F238E27FC236}">
                    <a16:creationId xmlns:a16="http://schemas.microsoft.com/office/drawing/2014/main" id="{FD699F64-9BD2-41FF-A099-153FF9D3CD57}"/>
                  </a:ext>
                </a:extLst>
              </p:cNvPr>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0" name="Rectangle 120">
                <a:extLst>
                  <a:ext uri="{FF2B5EF4-FFF2-40B4-BE49-F238E27FC236}">
                    <a16:creationId xmlns:a16="http://schemas.microsoft.com/office/drawing/2014/main" id="{BC2C2B6B-6E5F-419D-8BB2-46FC18109A8E}"/>
                  </a:ext>
                </a:extLst>
              </p:cNvPr>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1" name="Rectangle 121">
                <a:extLst>
                  <a:ext uri="{FF2B5EF4-FFF2-40B4-BE49-F238E27FC236}">
                    <a16:creationId xmlns:a16="http://schemas.microsoft.com/office/drawing/2014/main" id="{8769039B-3E27-414F-925C-0490F69CE91B}"/>
                  </a:ext>
                </a:extLst>
              </p:cNvPr>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2" name="Rectangle 122">
                <a:extLst>
                  <a:ext uri="{FF2B5EF4-FFF2-40B4-BE49-F238E27FC236}">
                    <a16:creationId xmlns:a16="http://schemas.microsoft.com/office/drawing/2014/main" id="{E356E29A-8AA3-45F5-8117-075D693457FE}"/>
                  </a:ext>
                </a:extLst>
              </p:cNvPr>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3" name="Rectangle 123">
                <a:extLst>
                  <a:ext uri="{FF2B5EF4-FFF2-40B4-BE49-F238E27FC236}">
                    <a16:creationId xmlns:a16="http://schemas.microsoft.com/office/drawing/2014/main" id="{D57C19A4-6ED2-4FC3-8D0A-3EF193D7BA76}"/>
                  </a:ext>
                </a:extLst>
              </p:cNvPr>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4" name="Rectangle 124">
                <a:extLst>
                  <a:ext uri="{FF2B5EF4-FFF2-40B4-BE49-F238E27FC236}">
                    <a16:creationId xmlns:a16="http://schemas.microsoft.com/office/drawing/2014/main" id="{A1CBAA61-D996-41DA-B084-6D69E1E7780A}"/>
                  </a:ext>
                </a:extLst>
              </p:cNvPr>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5" name="Rectangle 125">
                <a:extLst>
                  <a:ext uri="{FF2B5EF4-FFF2-40B4-BE49-F238E27FC236}">
                    <a16:creationId xmlns:a16="http://schemas.microsoft.com/office/drawing/2014/main" id="{2649FAD2-E87C-4D4A-A966-4A7E8EA7BA3E}"/>
                  </a:ext>
                </a:extLst>
              </p:cNvPr>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6" name="Rectangle 126">
                <a:extLst>
                  <a:ext uri="{FF2B5EF4-FFF2-40B4-BE49-F238E27FC236}">
                    <a16:creationId xmlns:a16="http://schemas.microsoft.com/office/drawing/2014/main" id="{0AC66AD3-1BB2-409C-AFBB-B74DCC6B3877}"/>
                  </a:ext>
                </a:extLst>
              </p:cNvPr>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7" name="Rectangle 127">
                <a:extLst>
                  <a:ext uri="{FF2B5EF4-FFF2-40B4-BE49-F238E27FC236}">
                    <a16:creationId xmlns:a16="http://schemas.microsoft.com/office/drawing/2014/main" id="{648F65D4-AB7F-4BDE-B141-4E0B2971EA7C}"/>
                  </a:ext>
                </a:extLst>
              </p:cNvPr>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8" name="Rectangle 128">
                <a:extLst>
                  <a:ext uri="{FF2B5EF4-FFF2-40B4-BE49-F238E27FC236}">
                    <a16:creationId xmlns:a16="http://schemas.microsoft.com/office/drawing/2014/main" id="{BB0B5B3F-CAEE-491B-898A-2C6B103BFBBC}"/>
                  </a:ext>
                </a:extLst>
              </p:cNvPr>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9" name="Rectangle 129">
                <a:extLst>
                  <a:ext uri="{FF2B5EF4-FFF2-40B4-BE49-F238E27FC236}">
                    <a16:creationId xmlns:a16="http://schemas.microsoft.com/office/drawing/2014/main" id="{5099F38C-215D-43A0-9519-3A8C96C6F1F4}"/>
                  </a:ext>
                </a:extLst>
              </p:cNvPr>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0" name="Rectangle 130">
                <a:extLst>
                  <a:ext uri="{FF2B5EF4-FFF2-40B4-BE49-F238E27FC236}">
                    <a16:creationId xmlns:a16="http://schemas.microsoft.com/office/drawing/2014/main" id="{2E7EBC51-BBA3-483B-BF69-607D688E6C2D}"/>
                  </a:ext>
                </a:extLst>
              </p:cNvPr>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1" name="Rectangle 131">
                <a:extLst>
                  <a:ext uri="{FF2B5EF4-FFF2-40B4-BE49-F238E27FC236}">
                    <a16:creationId xmlns:a16="http://schemas.microsoft.com/office/drawing/2014/main" id="{B4A8ECED-1784-47F3-9340-8CAE1DB5D118}"/>
                  </a:ext>
                </a:extLst>
              </p:cNvPr>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2" name="Rectangle 132">
                <a:extLst>
                  <a:ext uri="{FF2B5EF4-FFF2-40B4-BE49-F238E27FC236}">
                    <a16:creationId xmlns:a16="http://schemas.microsoft.com/office/drawing/2014/main" id="{636CE57F-C7A1-479D-A1B8-11C4DFFC4894}"/>
                  </a:ext>
                </a:extLst>
              </p:cNvPr>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3" name="Rectangle 133">
                <a:extLst>
                  <a:ext uri="{FF2B5EF4-FFF2-40B4-BE49-F238E27FC236}">
                    <a16:creationId xmlns:a16="http://schemas.microsoft.com/office/drawing/2014/main" id="{B321DC9F-A802-41F1-A40A-379B8B79073F}"/>
                  </a:ext>
                </a:extLst>
              </p:cNvPr>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4" name="Rectangle 134">
                <a:extLst>
                  <a:ext uri="{FF2B5EF4-FFF2-40B4-BE49-F238E27FC236}">
                    <a16:creationId xmlns:a16="http://schemas.microsoft.com/office/drawing/2014/main" id="{0A4FDD93-62CE-4894-B1B3-5FCCFE6B58F2}"/>
                  </a:ext>
                </a:extLst>
              </p:cNvPr>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5" name="Rectangle 135">
                <a:extLst>
                  <a:ext uri="{FF2B5EF4-FFF2-40B4-BE49-F238E27FC236}">
                    <a16:creationId xmlns:a16="http://schemas.microsoft.com/office/drawing/2014/main" id="{96CD3761-1234-4005-83F3-5C631DA9E6F5}"/>
                  </a:ext>
                </a:extLst>
              </p:cNvPr>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6" name="Rectangle 136">
                <a:extLst>
                  <a:ext uri="{FF2B5EF4-FFF2-40B4-BE49-F238E27FC236}">
                    <a16:creationId xmlns:a16="http://schemas.microsoft.com/office/drawing/2014/main" id="{F5E8E46C-45DA-45EE-9EC3-DD1D34AB1E14}"/>
                  </a:ext>
                </a:extLst>
              </p:cNvPr>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7" name="Rectangle 137">
                <a:extLst>
                  <a:ext uri="{FF2B5EF4-FFF2-40B4-BE49-F238E27FC236}">
                    <a16:creationId xmlns:a16="http://schemas.microsoft.com/office/drawing/2014/main" id="{1B5C9747-36C6-4464-917B-0DE12B5A83CA}"/>
                  </a:ext>
                </a:extLst>
              </p:cNvPr>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8" name="Freeform 138">
                <a:extLst>
                  <a:ext uri="{FF2B5EF4-FFF2-40B4-BE49-F238E27FC236}">
                    <a16:creationId xmlns:a16="http://schemas.microsoft.com/office/drawing/2014/main" id="{6FA6A702-1C79-4A1A-9498-4ADA83C3196C}"/>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59" name="Freeform 139">
                <a:extLst>
                  <a:ext uri="{FF2B5EF4-FFF2-40B4-BE49-F238E27FC236}">
                    <a16:creationId xmlns:a16="http://schemas.microsoft.com/office/drawing/2014/main" id="{5196F202-3312-4955-9511-0FE457D6D01D}"/>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60" name="Freeform 140">
                <a:extLst>
                  <a:ext uri="{FF2B5EF4-FFF2-40B4-BE49-F238E27FC236}">
                    <a16:creationId xmlns:a16="http://schemas.microsoft.com/office/drawing/2014/main" id="{738B5519-8252-48F9-8C36-DB909C8D061C}"/>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61" name="Freeform 141">
                <a:extLst>
                  <a:ext uri="{FF2B5EF4-FFF2-40B4-BE49-F238E27FC236}">
                    <a16:creationId xmlns:a16="http://schemas.microsoft.com/office/drawing/2014/main" id="{7A169106-AD7A-4D8A-B9B8-34718CB8A42A}"/>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62" name="Freeform 142">
                <a:extLst>
                  <a:ext uri="{FF2B5EF4-FFF2-40B4-BE49-F238E27FC236}">
                    <a16:creationId xmlns:a16="http://schemas.microsoft.com/office/drawing/2014/main" id="{B5B2075D-AF2D-4EF3-BAE5-97D2D86C18C5}"/>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63" name="Freeform 143">
                <a:extLst>
                  <a:ext uri="{FF2B5EF4-FFF2-40B4-BE49-F238E27FC236}">
                    <a16:creationId xmlns:a16="http://schemas.microsoft.com/office/drawing/2014/main" id="{5E76EC6F-8BD8-4062-AE8C-6E7817F6C7F9}"/>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64" name="Freeform 144">
                <a:extLst>
                  <a:ext uri="{FF2B5EF4-FFF2-40B4-BE49-F238E27FC236}">
                    <a16:creationId xmlns:a16="http://schemas.microsoft.com/office/drawing/2014/main" id="{DEE8BAAD-4603-44B1-8017-D856BC4837E9}"/>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65" name="Freeform 145">
                <a:extLst>
                  <a:ext uri="{FF2B5EF4-FFF2-40B4-BE49-F238E27FC236}">
                    <a16:creationId xmlns:a16="http://schemas.microsoft.com/office/drawing/2014/main" id="{04689F14-31CE-444B-9D88-385AAAD6263A}"/>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66" name="Freeform 146">
                <a:extLst>
                  <a:ext uri="{FF2B5EF4-FFF2-40B4-BE49-F238E27FC236}">
                    <a16:creationId xmlns:a16="http://schemas.microsoft.com/office/drawing/2014/main" id="{E247EAC3-8771-43E9-B10C-C2D5AD98D89F}"/>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67" name="Rectangle 147">
                <a:extLst>
                  <a:ext uri="{FF2B5EF4-FFF2-40B4-BE49-F238E27FC236}">
                    <a16:creationId xmlns:a16="http://schemas.microsoft.com/office/drawing/2014/main" id="{2E82F5C2-64B4-4891-B214-E65A7E969596}"/>
                  </a:ext>
                </a:extLst>
              </p:cNvPr>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68" name="Rectangle 148">
                <a:extLst>
                  <a:ext uri="{FF2B5EF4-FFF2-40B4-BE49-F238E27FC236}">
                    <a16:creationId xmlns:a16="http://schemas.microsoft.com/office/drawing/2014/main" id="{99CE643E-9207-4DEA-94AC-C722436E8029}"/>
                  </a:ext>
                </a:extLst>
              </p:cNvPr>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69" name="Freeform 149">
                <a:extLst>
                  <a:ext uri="{FF2B5EF4-FFF2-40B4-BE49-F238E27FC236}">
                    <a16:creationId xmlns:a16="http://schemas.microsoft.com/office/drawing/2014/main" id="{55959D13-F6CB-4490-8227-6D57E30E0507}"/>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70" name="Freeform 150">
                <a:extLst>
                  <a:ext uri="{FF2B5EF4-FFF2-40B4-BE49-F238E27FC236}">
                    <a16:creationId xmlns:a16="http://schemas.microsoft.com/office/drawing/2014/main" id="{9E900016-5AA7-432D-AA96-23E55FDEECBF}"/>
                  </a:ext>
                </a:extLst>
              </p:cNvPr>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71" name="Freeform 151">
                <a:extLst>
                  <a:ext uri="{FF2B5EF4-FFF2-40B4-BE49-F238E27FC236}">
                    <a16:creationId xmlns:a16="http://schemas.microsoft.com/office/drawing/2014/main" id="{A2540954-E89E-4289-87A2-90E025D723EA}"/>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672" name="Oval 152">
                <a:extLst>
                  <a:ext uri="{FF2B5EF4-FFF2-40B4-BE49-F238E27FC236}">
                    <a16:creationId xmlns:a16="http://schemas.microsoft.com/office/drawing/2014/main" id="{CADBA322-BF57-45B8-9095-D42223959A58}"/>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747673" name="Rectangle 153">
            <a:extLst>
              <a:ext uri="{FF2B5EF4-FFF2-40B4-BE49-F238E27FC236}">
                <a16:creationId xmlns:a16="http://schemas.microsoft.com/office/drawing/2014/main" id="{A7E1CDBC-9EED-4A9C-9836-4E062FE5DDFF}"/>
              </a:ext>
            </a:extLst>
          </p:cNvPr>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en-US" noProof="0"/>
              <a:t>Click to edit Master title style</a:t>
            </a:r>
          </a:p>
        </p:txBody>
      </p:sp>
      <p:sp>
        <p:nvSpPr>
          <p:cNvPr id="747674" name="Rectangle 154">
            <a:extLst>
              <a:ext uri="{FF2B5EF4-FFF2-40B4-BE49-F238E27FC236}">
                <a16:creationId xmlns:a16="http://schemas.microsoft.com/office/drawing/2014/main" id="{A3E96DB6-035D-43D2-B6D9-26B94FFC17CA}"/>
              </a:ext>
            </a:extLst>
          </p:cNvPr>
          <p:cNvSpPr>
            <a:spLocks noGrp="1" noChangeArrowheads="1"/>
          </p:cNvSpPr>
          <p:nvPr>
            <p:ph type="subTitle" sz="quarter" idx="1"/>
          </p:nvPr>
        </p:nvSpPr>
        <p:spPr>
          <a:xfrm>
            <a:off x="1371600" y="3886200"/>
            <a:ext cx="6400800" cy="1752600"/>
          </a:xfrm>
        </p:spPr>
        <p:txBody>
          <a:bodyPr/>
          <a:lstStyle>
            <a:lvl1pPr marL="0" indent="0" algn="ctr">
              <a:buFont typeface="Arial" panose="020B0604020202020204" pitchFamily="34" charset="0"/>
              <a:buNone/>
              <a:defRPr/>
            </a:lvl1pPr>
          </a:lstStyle>
          <a:p>
            <a:pPr lvl="0"/>
            <a:r>
              <a:rPr lang="en-US" altLang="en-US" noProof="0"/>
              <a:t>Click to edit Master subtitle style</a:t>
            </a:r>
          </a:p>
        </p:txBody>
      </p:sp>
      <p:sp>
        <p:nvSpPr>
          <p:cNvPr id="747675" name="Rectangle 155">
            <a:extLst>
              <a:ext uri="{FF2B5EF4-FFF2-40B4-BE49-F238E27FC236}">
                <a16:creationId xmlns:a16="http://schemas.microsoft.com/office/drawing/2014/main" id="{A553C40F-EEE3-406B-8B25-88C1B71D87EA}"/>
              </a:ext>
            </a:extLst>
          </p:cNvPr>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endParaRPr lang="en-US" altLang="en-US"/>
          </a:p>
        </p:txBody>
      </p:sp>
      <p:sp>
        <p:nvSpPr>
          <p:cNvPr id="747676" name="Rectangle 156">
            <a:extLst>
              <a:ext uri="{FF2B5EF4-FFF2-40B4-BE49-F238E27FC236}">
                <a16:creationId xmlns:a16="http://schemas.microsoft.com/office/drawing/2014/main" id="{43120D26-9A7F-45C5-B0D8-1AC95D2E4CBD}"/>
              </a:ext>
            </a:extLst>
          </p:cNvPr>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endParaRPr lang="en-US" altLang="en-US"/>
          </a:p>
        </p:txBody>
      </p:sp>
      <p:sp>
        <p:nvSpPr>
          <p:cNvPr id="747677" name="Rectangle 157">
            <a:extLst>
              <a:ext uri="{FF2B5EF4-FFF2-40B4-BE49-F238E27FC236}">
                <a16:creationId xmlns:a16="http://schemas.microsoft.com/office/drawing/2014/main" id="{997470EF-1EB1-433D-8ECD-2B3EA1981A21}"/>
              </a:ext>
            </a:extLst>
          </p:cNvPr>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13A5CBFA-4E44-433B-A2CC-0A7B588A5E63}" type="slidenum">
              <a:rPr lang="en-US" altLang="en-US"/>
              <a:pPr/>
              <a:t>‹#›</a:t>
            </a:fld>
            <a:endParaRPr lang="en-US" altLang="en-US"/>
          </a:p>
        </p:txBody>
      </p:sp>
    </p:spTree>
    <p:extLst>
      <p:ext uri="{BB962C8B-B14F-4D97-AF65-F5344CB8AC3E}">
        <p14:creationId xmlns:p14="http://schemas.microsoft.com/office/powerpoint/2010/main" val="3793819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D77B4-6F60-40F0-BB11-3A9109D523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655A5-BA6A-49C0-9A88-02D927E419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2D74D8-CF20-4D02-9D96-D67F57FB8B1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ADAE189-7071-4714-9333-0FDDCBA0215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CDCC293-BD4F-4D92-9ED2-1418B2100881}"/>
              </a:ext>
            </a:extLst>
          </p:cNvPr>
          <p:cNvSpPr>
            <a:spLocks noGrp="1"/>
          </p:cNvSpPr>
          <p:nvPr>
            <p:ph type="sldNum" sz="quarter" idx="12"/>
          </p:nvPr>
        </p:nvSpPr>
        <p:spPr/>
        <p:txBody>
          <a:bodyPr/>
          <a:lstStyle>
            <a:lvl1pPr>
              <a:defRPr/>
            </a:lvl1pPr>
          </a:lstStyle>
          <a:p>
            <a:fld id="{28B88E7B-2E8D-4D19-8631-69CC23446DFE}" type="slidenum">
              <a:rPr lang="en-US" altLang="en-US"/>
              <a:pPr/>
              <a:t>‹#›</a:t>
            </a:fld>
            <a:endParaRPr lang="en-US" altLang="en-US"/>
          </a:p>
        </p:txBody>
      </p:sp>
    </p:spTree>
    <p:extLst>
      <p:ext uri="{BB962C8B-B14F-4D97-AF65-F5344CB8AC3E}">
        <p14:creationId xmlns:p14="http://schemas.microsoft.com/office/powerpoint/2010/main" val="18647308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25FDF-FEA6-4B65-AB61-37500D2BD1E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A27C63-FAF9-4566-B30B-AAD0A23866F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3B7B8627-23F2-437B-9387-0A83A0DE0CD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0D29319-674D-43B3-9CC0-5B198662454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81BC0DD-D7B8-43BC-9475-973F4A2F64DF}"/>
              </a:ext>
            </a:extLst>
          </p:cNvPr>
          <p:cNvSpPr>
            <a:spLocks noGrp="1"/>
          </p:cNvSpPr>
          <p:nvPr>
            <p:ph type="sldNum" sz="quarter" idx="12"/>
          </p:nvPr>
        </p:nvSpPr>
        <p:spPr/>
        <p:txBody>
          <a:bodyPr/>
          <a:lstStyle>
            <a:lvl1pPr>
              <a:defRPr/>
            </a:lvl1pPr>
          </a:lstStyle>
          <a:p>
            <a:fld id="{CE5D3541-80E1-484D-B857-CBE174D5DA55}" type="slidenum">
              <a:rPr lang="en-US" altLang="en-US"/>
              <a:pPr/>
              <a:t>‹#›</a:t>
            </a:fld>
            <a:endParaRPr lang="en-US" altLang="en-US"/>
          </a:p>
        </p:txBody>
      </p:sp>
    </p:spTree>
    <p:extLst>
      <p:ext uri="{BB962C8B-B14F-4D97-AF65-F5344CB8AC3E}">
        <p14:creationId xmlns:p14="http://schemas.microsoft.com/office/powerpoint/2010/main" val="19042107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B275C-2180-44EA-AD69-09B3AFDFD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1BA534-1F58-4D46-A8B7-FC8E1EF98349}"/>
              </a:ext>
            </a:extLst>
          </p:cNvPr>
          <p:cNvSpPr>
            <a:spLocks noGrp="1"/>
          </p:cNvSpPr>
          <p:nvPr>
            <p:ph sz="half" idx="1"/>
          </p:nvPr>
        </p:nvSpPr>
        <p:spPr>
          <a:xfrm>
            <a:off x="301625"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B40F5B-29B8-46BC-8581-4D5B4021C961}"/>
              </a:ext>
            </a:extLst>
          </p:cNvPr>
          <p:cNvSpPr>
            <a:spLocks noGrp="1"/>
          </p:cNvSpPr>
          <p:nvPr>
            <p:ph sz="half" idx="2"/>
          </p:nvPr>
        </p:nvSpPr>
        <p:spPr>
          <a:xfrm>
            <a:off x="4648200"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81B62F-EF50-4FBA-BF94-CF4891130B4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ED599E6-5209-4978-ADBA-7E711C2179B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A4C6B2D-0C69-4802-BBC8-59853E0B7018}"/>
              </a:ext>
            </a:extLst>
          </p:cNvPr>
          <p:cNvSpPr>
            <a:spLocks noGrp="1"/>
          </p:cNvSpPr>
          <p:nvPr>
            <p:ph type="sldNum" sz="quarter" idx="12"/>
          </p:nvPr>
        </p:nvSpPr>
        <p:spPr/>
        <p:txBody>
          <a:bodyPr/>
          <a:lstStyle>
            <a:lvl1pPr>
              <a:defRPr/>
            </a:lvl1pPr>
          </a:lstStyle>
          <a:p>
            <a:fld id="{D293A428-2FD8-408C-B2E3-261B59E41D04}" type="slidenum">
              <a:rPr lang="en-US" altLang="en-US"/>
              <a:pPr/>
              <a:t>‹#›</a:t>
            </a:fld>
            <a:endParaRPr lang="en-US" altLang="en-US"/>
          </a:p>
        </p:txBody>
      </p:sp>
    </p:spTree>
    <p:extLst>
      <p:ext uri="{BB962C8B-B14F-4D97-AF65-F5344CB8AC3E}">
        <p14:creationId xmlns:p14="http://schemas.microsoft.com/office/powerpoint/2010/main" val="9956931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12D45-6843-4845-979A-FDFC596DF441}"/>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B15368-CF11-4B96-9106-630102EEC3F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8C50D9-A837-498C-9B4D-313280EDF1C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3DED06-D25C-4E36-8FC0-7E338C89410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4EEBD4-5C5C-494A-8D2A-18F204A99D1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7748C4-8C54-4BFF-937C-670DCE905235}"/>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1DD4E97B-692F-409C-BD9C-857F747DBE6B}"/>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DAD0B136-6F98-463A-8C22-E414199551AB}"/>
              </a:ext>
            </a:extLst>
          </p:cNvPr>
          <p:cNvSpPr>
            <a:spLocks noGrp="1"/>
          </p:cNvSpPr>
          <p:nvPr>
            <p:ph type="sldNum" sz="quarter" idx="12"/>
          </p:nvPr>
        </p:nvSpPr>
        <p:spPr/>
        <p:txBody>
          <a:bodyPr/>
          <a:lstStyle>
            <a:lvl1pPr>
              <a:defRPr/>
            </a:lvl1pPr>
          </a:lstStyle>
          <a:p>
            <a:fld id="{05AFED9C-1BDC-4B3E-B009-4A679F9A4DDA}" type="slidenum">
              <a:rPr lang="en-US" altLang="en-US"/>
              <a:pPr/>
              <a:t>‹#›</a:t>
            </a:fld>
            <a:endParaRPr lang="en-US" altLang="en-US"/>
          </a:p>
        </p:txBody>
      </p:sp>
    </p:spTree>
    <p:extLst>
      <p:ext uri="{BB962C8B-B14F-4D97-AF65-F5344CB8AC3E}">
        <p14:creationId xmlns:p14="http://schemas.microsoft.com/office/powerpoint/2010/main" val="3153285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757D-E6F3-4CA8-B530-D2072D0977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6B285A-5685-4269-93B1-C32A4DB30F2F}"/>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3CE3D7B5-20B9-4AC0-830F-01AB89D01E2D}"/>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353A0C1B-CCE7-45F4-8E41-869E19F36D8F}"/>
              </a:ext>
            </a:extLst>
          </p:cNvPr>
          <p:cNvSpPr>
            <a:spLocks noGrp="1"/>
          </p:cNvSpPr>
          <p:nvPr>
            <p:ph type="sldNum" sz="quarter" idx="12"/>
          </p:nvPr>
        </p:nvSpPr>
        <p:spPr/>
        <p:txBody>
          <a:bodyPr/>
          <a:lstStyle>
            <a:lvl1pPr>
              <a:defRPr/>
            </a:lvl1pPr>
          </a:lstStyle>
          <a:p>
            <a:fld id="{0920C3BA-9035-48F3-B2CC-A4E1878797DD}" type="slidenum">
              <a:rPr lang="en-US" altLang="en-US"/>
              <a:pPr/>
              <a:t>‹#›</a:t>
            </a:fld>
            <a:endParaRPr lang="en-US" altLang="en-US"/>
          </a:p>
        </p:txBody>
      </p:sp>
    </p:spTree>
    <p:extLst>
      <p:ext uri="{BB962C8B-B14F-4D97-AF65-F5344CB8AC3E}">
        <p14:creationId xmlns:p14="http://schemas.microsoft.com/office/powerpoint/2010/main" val="2994991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2/15/2022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45806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022B64-62FD-4A27-A03B-3B56BD8B527A}"/>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A2D4AD92-DDA9-4BF2-9522-0834F34C43A2}"/>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B97286F5-6A5E-40D7-B44B-76AD858BADCB}"/>
              </a:ext>
            </a:extLst>
          </p:cNvPr>
          <p:cNvSpPr>
            <a:spLocks noGrp="1"/>
          </p:cNvSpPr>
          <p:nvPr>
            <p:ph type="sldNum" sz="quarter" idx="12"/>
          </p:nvPr>
        </p:nvSpPr>
        <p:spPr/>
        <p:txBody>
          <a:bodyPr/>
          <a:lstStyle>
            <a:lvl1pPr>
              <a:defRPr/>
            </a:lvl1pPr>
          </a:lstStyle>
          <a:p>
            <a:fld id="{5906552A-AFF7-45BE-B284-B7AA5C267591}" type="slidenum">
              <a:rPr lang="en-US" altLang="en-US"/>
              <a:pPr/>
              <a:t>‹#›</a:t>
            </a:fld>
            <a:endParaRPr lang="en-US" altLang="en-US"/>
          </a:p>
        </p:txBody>
      </p:sp>
    </p:spTree>
    <p:extLst>
      <p:ext uri="{BB962C8B-B14F-4D97-AF65-F5344CB8AC3E}">
        <p14:creationId xmlns:p14="http://schemas.microsoft.com/office/powerpoint/2010/main" val="29089257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58452-9978-4F0D-9243-73FF1EA8FB8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D92D62-2B5C-4A85-A012-8C1AAC58E84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504F4D-CAEC-4BD5-A9FF-C6D7CA1E97A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35C84-4AC8-403F-AB0E-7095CA2A6ED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F38286F-EFB1-4A1B-BDFA-6FE01A3D439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5681F45-7DB4-48EA-89BD-F69A7ECBD2E9}"/>
              </a:ext>
            </a:extLst>
          </p:cNvPr>
          <p:cNvSpPr>
            <a:spLocks noGrp="1"/>
          </p:cNvSpPr>
          <p:nvPr>
            <p:ph type="sldNum" sz="quarter" idx="12"/>
          </p:nvPr>
        </p:nvSpPr>
        <p:spPr/>
        <p:txBody>
          <a:bodyPr/>
          <a:lstStyle>
            <a:lvl1pPr>
              <a:defRPr/>
            </a:lvl1pPr>
          </a:lstStyle>
          <a:p>
            <a:fld id="{A753FC52-6E72-4284-9634-BCF6581C67B1}" type="slidenum">
              <a:rPr lang="en-US" altLang="en-US"/>
              <a:pPr/>
              <a:t>‹#›</a:t>
            </a:fld>
            <a:endParaRPr lang="en-US" altLang="en-US"/>
          </a:p>
        </p:txBody>
      </p:sp>
    </p:spTree>
    <p:extLst>
      <p:ext uri="{BB962C8B-B14F-4D97-AF65-F5344CB8AC3E}">
        <p14:creationId xmlns:p14="http://schemas.microsoft.com/office/powerpoint/2010/main" val="22089352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436CD-14DC-42C7-B9B2-4C00F2C941F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E86D35-7035-49C6-B717-44DEC27ECA0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847C27-C6FC-4417-88A5-2AFFA53F414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1F3381-8DFE-4B01-9A6F-00EB82057A5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E2AB92B-2B9E-4E2F-A319-665B44C90BB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48132CD-DA38-43A0-AC35-4E85A9334938}"/>
              </a:ext>
            </a:extLst>
          </p:cNvPr>
          <p:cNvSpPr>
            <a:spLocks noGrp="1"/>
          </p:cNvSpPr>
          <p:nvPr>
            <p:ph type="sldNum" sz="quarter" idx="12"/>
          </p:nvPr>
        </p:nvSpPr>
        <p:spPr/>
        <p:txBody>
          <a:bodyPr/>
          <a:lstStyle>
            <a:lvl1pPr>
              <a:defRPr/>
            </a:lvl1pPr>
          </a:lstStyle>
          <a:p>
            <a:fld id="{4DAB959E-592C-4F9B-842B-90108CDC9522}" type="slidenum">
              <a:rPr lang="en-US" altLang="en-US"/>
              <a:pPr/>
              <a:t>‹#›</a:t>
            </a:fld>
            <a:endParaRPr lang="en-US" altLang="en-US"/>
          </a:p>
        </p:txBody>
      </p:sp>
    </p:spTree>
    <p:extLst>
      <p:ext uri="{BB962C8B-B14F-4D97-AF65-F5344CB8AC3E}">
        <p14:creationId xmlns:p14="http://schemas.microsoft.com/office/powerpoint/2010/main" val="4886824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A2344-341C-453C-AB7B-5DDAA6E96F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CFBD00-858D-455E-9AEE-EEE8E47B06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165038-4390-40D1-9C09-50EB540DC5E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22801AF-03FD-44DA-8FCF-27D887B7270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909A5F9-F88E-4FF1-98D4-C70DB7251F54}"/>
              </a:ext>
            </a:extLst>
          </p:cNvPr>
          <p:cNvSpPr>
            <a:spLocks noGrp="1"/>
          </p:cNvSpPr>
          <p:nvPr>
            <p:ph type="sldNum" sz="quarter" idx="12"/>
          </p:nvPr>
        </p:nvSpPr>
        <p:spPr/>
        <p:txBody>
          <a:bodyPr/>
          <a:lstStyle>
            <a:lvl1pPr>
              <a:defRPr/>
            </a:lvl1pPr>
          </a:lstStyle>
          <a:p>
            <a:fld id="{0E4B5705-1584-4B1E-BFB6-C727EAD62B46}" type="slidenum">
              <a:rPr lang="en-US" altLang="en-US"/>
              <a:pPr/>
              <a:t>‹#›</a:t>
            </a:fld>
            <a:endParaRPr lang="en-US" altLang="en-US"/>
          </a:p>
        </p:txBody>
      </p:sp>
    </p:spTree>
    <p:extLst>
      <p:ext uri="{BB962C8B-B14F-4D97-AF65-F5344CB8AC3E}">
        <p14:creationId xmlns:p14="http://schemas.microsoft.com/office/powerpoint/2010/main" val="1410597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B49453-B5A9-44E0-801D-833DC8CED237}"/>
              </a:ext>
            </a:extLst>
          </p:cNvPr>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2AA153-CF75-423B-B802-C68EDD826F56}"/>
              </a:ext>
            </a:extLst>
          </p:cNvPr>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84622F-DF45-44FF-B213-054529130E4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FF07AC3-7F82-4C50-BD98-93E622EC552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A934910-6693-4FE9-BAAB-03042CA00DDA}"/>
              </a:ext>
            </a:extLst>
          </p:cNvPr>
          <p:cNvSpPr>
            <a:spLocks noGrp="1"/>
          </p:cNvSpPr>
          <p:nvPr>
            <p:ph type="sldNum" sz="quarter" idx="12"/>
          </p:nvPr>
        </p:nvSpPr>
        <p:spPr/>
        <p:txBody>
          <a:bodyPr/>
          <a:lstStyle>
            <a:lvl1pPr>
              <a:defRPr/>
            </a:lvl1pPr>
          </a:lstStyle>
          <a:p>
            <a:fld id="{6054349C-E390-4A02-A9A7-CFBB0D451596}" type="slidenum">
              <a:rPr lang="en-US" altLang="en-US"/>
              <a:pPr/>
              <a:t>‹#›</a:t>
            </a:fld>
            <a:endParaRPr lang="en-US" altLang="en-US"/>
          </a:p>
        </p:txBody>
      </p:sp>
    </p:spTree>
    <p:extLst>
      <p:ext uri="{BB962C8B-B14F-4D97-AF65-F5344CB8AC3E}">
        <p14:creationId xmlns:p14="http://schemas.microsoft.com/office/powerpoint/2010/main" val="969962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2/15/2022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838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2/15/2022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1686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2/15/2022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401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2/15/2022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009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2/15/2022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2243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2/15/2022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7656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2/15/2022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30740031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1751" name="Rectangle 7">
            <a:extLst>
              <a:ext uri="{FF2B5EF4-FFF2-40B4-BE49-F238E27FC236}">
                <a16:creationId xmlns:a16="http://schemas.microsoft.com/office/drawing/2014/main" id="{663CF382-9891-4166-86B1-CDA4A4708245}"/>
              </a:ext>
            </a:extLst>
          </p:cNvPr>
          <p:cNvSpPr>
            <a:spLocks noChangeArrowheads="1"/>
          </p:cNvSpPr>
          <p:nvPr/>
        </p:nvSpPr>
        <p:spPr bwMode="auto">
          <a:xfrm>
            <a:off x="0" y="0"/>
            <a:ext cx="9144000" cy="6858000"/>
          </a:xfrm>
          <a:prstGeom prst="rect">
            <a:avLst/>
          </a:prstGeom>
          <a:solidFill>
            <a:srgbClr val="969696">
              <a:alpha val="7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6" name="Rectangle 2">
            <a:extLst>
              <a:ext uri="{FF2B5EF4-FFF2-40B4-BE49-F238E27FC236}">
                <a16:creationId xmlns:a16="http://schemas.microsoft.com/office/drawing/2014/main" id="{5FE9E9F8-9DD6-489C-B0C6-E54E0B7A2B16}"/>
              </a:ext>
            </a:extLst>
          </p:cNvPr>
          <p:cNvSpPr>
            <a:spLocks noGrp="1" noChangeArrowheads="1"/>
          </p:cNvSpPr>
          <p:nvPr>
            <p:ph type="title"/>
          </p:nvPr>
        </p:nvSpPr>
        <p:spPr bwMode="auto">
          <a:xfrm>
            <a:off x="457200" y="274638"/>
            <a:ext cx="8229600" cy="1143000"/>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1747" name="Rectangle 3">
            <a:extLst>
              <a:ext uri="{FF2B5EF4-FFF2-40B4-BE49-F238E27FC236}">
                <a16:creationId xmlns:a16="http://schemas.microsoft.com/office/drawing/2014/main" id="{68947886-BA50-4B86-8DCC-23C274B48F4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748" name="Rectangle 4">
            <a:extLst>
              <a:ext uri="{FF2B5EF4-FFF2-40B4-BE49-F238E27FC236}">
                <a16:creationId xmlns:a16="http://schemas.microsoft.com/office/drawing/2014/main" id="{5AC181E4-E854-477C-A78D-BB6C5F8B3D6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31749" name="Rectangle 5">
            <a:extLst>
              <a:ext uri="{FF2B5EF4-FFF2-40B4-BE49-F238E27FC236}">
                <a16:creationId xmlns:a16="http://schemas.microsoft.com/office/drawing/2014/main" id="{C8197755-4164-47BB-B407-C97F0C6DE86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31750" name="Rectangle 6">
            <a:extLst>
              <a:ext uri="{FF2B5EF4-FFF2-40B4-BE49-F238E27FC236}">
                <a16:creationId xmlns:a16="http://schemas.microsoft.com/office/drawing/2014/main" id="{E1DDDA8C-8CAA-42EB-904D-6CA470874FE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9C64AEC-5092-47BD-8B8D-E7906B22B2C3}" type="slidenum">
              <a:rPr lang="en-US" altLang="en-US"/>
              <a:pPr/>
              <a:t>‹#›</a:t>
            </a:fld>
            <a:endParaRPr lang="en-US" altLang="en-US"/>
          </a:p>
        </p:txBody>
      </p:sp>
    </p:spTree>
    <p:extLst>
      <p:ext uri="{BB962C8B-B14F-4D97-AF65-F5344CB8AC3E}">
        <p14:creationId xmlns:p14="http://schemas.microsoft.com/office/powerpoint/2010/main" val="10884327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algn="l" rtl="0" fontAlgn="base">
        <a:spcBef>
          <a:spcPct val="20000"/>
        </a:spcBef>
        <a:spcAft>
          <a:spcPct val="0"/>
        </a:spcAft>
        <a:defRPr sz="3200" b="1" kern="1200">
          <a:solidFill>
            <a:srgbClr val="0000FF"/>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746498" name="Group 2">
            <a:extLst>
              <a:ext uri="{FF2B5EF4-FFF2-40B4-BE49-F238E27FC236}">
                <a16:creationId xmlns:a16="http://schemas.microsoft.com/office/drawing/2014/main" id="{1D9DB688-3D7E-479A-B5DA-79DCDF8177BD}"/>
              </a:ext>
            </a:extLst>
          </p:cNvPr>
          <p:cNvGrpSpPr>
            <a:grpSpLocks/>
          </p:cNvGrpSpPr>
          <p:nvPr/>
        </p:nvGrpSpPr>
        <p:grpSpPr bwMode="auto">
          <a:xfrm>
            <a:off x="0" y="1422400"/>
            <a:ext cx="9147175" cy="5435600"/>
            <a:chOff x="0" y="896"/>
            <a:chExt cx="5762" cy="3424"/>
          </a:xfrm>
        </p:grpSpPr>
        <p:grpSp>
          <p:nvGrpSpPr>
            <p:cNvPr id="746499" name="Group 3">
              <a:extLst>
                <a:ext uri="{FF2B5EF4-FFF2-40B4-BE49-F238E27FC236}">
                  <a16:creationId xmlns:a16="http://schemas.microsoft.com/office/drawing/2014/main" id="{CCCF59BA-D219-4CC2-9BAC-944135741E96}"/>
                </a:ext>
              </a:extLst>
            </p:cNvPr>
            <p:cNvGrpSpPr>
              <a:grpSpLocks/>
            </p:cNvGrpSpPr>
            <p:nvPr userDrawn="1"/>
          </p:nvGrpSpPr>
          <p:grpSpPr bwMode="auto">
            <a:xfrm>
              <a:off x="20" y="896"/>
              <a:ext cx="5742" cy="3424"/>
              <a:chOff x="20" y="896"/>
              <a:chExt cx="5742" cy="3424"/>
            </a:xfrm>
          </p:grpSpPr>
          <p:sp>
            <p:nvSpPr>
              <p:cNvPr id="746500" name="Freeform 4">
                <a:extLst>
                  <a:ext uri="{FF2B5EF4-FFF2-40B4-BE49-F238E27FC236}">
                    <a16:creationId xmlns:a16="http://schemas.microsoft.com/office/drawing/2014/main" id="{C8029C5C-F8CE-48A1-8D7C-82E6F6977753}"/>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01" name="Freeform 5">
                <a:extLst>
                  <a:ext uri="{FF2B5EF4-FFF2-40B4-BE49-F238E27FC236}">
                    <a16:creationId xmlns:a16="http://schemas.microsoft.com/office/drawing/2014/main" id="{121D9EEB-6852-4A4C-9FBC-6B38267DCE1B}"/>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02" name="Freeform 6">
                <a:extLst>
                  <a:ext uri="{FF2B5EF4-FFF2-40B4-BE49-F238E27FC236}">
                    <a16:creationId xmlns:a16="http://schemas.microsoft.com/office/drawing/2014/main" id="{01495EB9-AC6D-4259-8136-DAB1158E0336}"/>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03" name="Freeform 7">
                <a:extLst>
                  <a:ext uri="{FF2B5EF4-FFF2-40B4-BE49-F238E27FC236}">
                    <a16:creationId xmlns:a16="http://schemas.microsoft.com/office/drawing/2014/main" id="{2E52F0CE-2E11-473E-822D-8A169ACEA957}"/>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04" name="Freeform 8">
                <a:extLst>
                  <a:ext uri="{FF2B5EF4-FFF2-40B4-BE49-F238E27FC236}">
                    <a16:creationId xmlns:a16="http://schemas.microsoft.com/office/drawing/2014/main" id="{F910EB57-E327-43F5-979E-15C10076AC12}"/>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05" name="Freeform 9">
                <a:extLst>
                  <a:ext uri="{FF2B5EF4-FFF2-40B4-BE49-F238E27FC236}">
                    <a16:creationId xmlns:a16="http://schemas.microsoft.com/office/drawing/2014/main" id="{08532CFC-801B-446D-BC26-A641231DEBB1}"/>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06" name="Freeform 10">
                <a:extLst>
                  <a:ext uri="{FF2B5EF4-FFF2-40B4-BE49-F238E27FC236}">
                    <a16:creationId xmlns:a16="http://schemas.microsoft.com/office/drawing/2014/main" id="{B41C2EC8-9B13-47AA-A170-666EB628B767}"/>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07" name="Freeform 11">
                <a:extLst>
                  <a:ext uri="{FF2B5EF4-FFF2-40B4-BE49-F238E27FC236}">
                    <a16:creationId xmlns:a16="http://schemas.microsoft.com/office/drawing/2014/main" id="{38E73684-3A26-41D4-BFF6-23AD376C8D49}"/>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08" name="Freeform 12">
                <a:extLst>
                  <a:ext uri="{FF2B5EF4-FFF2-40B4-BE49-F238E27FC236}">
                    <a16:creationId xmlns:a16="http://schemas.microsoft.com/office/drawing/2014/main" id="{73C39DF4-6B15-4919-B00D-236F14A95B65}"/>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09" name="Freeform 13">
                <a:extLst>
                  <a:ext uri="{FF2B5EF4-FFF2-40B4-BE49-F238E27FC236}">
                    <a16:creationId xmlns:a16="http://schemas.microsoft.com/office/drawing/2014/main" id="{571A732C-1A06-4D49-8D9C-BC66F0C9FA09}"/>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10" name="Freeform 14">
                <a:extLst>
                  <a:ext uri="{FF2B5EF4-FFF2-40B4-BE49-F238E27FC236}">
                    <a16:creationId xmlns:a16="http://schemas.microsoft.com/office/drawing/2014/main" id="{5B989C10-09D8-4EA8-A126-66A8E5DD0198}"/>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11" name="Freeform 15">
                <a:extLst>
                  <a:ext uri="{FF2B5EF4-FFF2-40B4-BE49-F238E27FC236}">
                    <a16:creationId xmlns:a16="http://schemas.microsoft.com/office/drawing/2014/main" id="{90E9A070-44AF-4E06-A327-0E85A489BDB1}"/>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12" name="Freeform 16">
                <a:extLst>
                  <a:ext uri="{FF2B5EF4-FFF2-40B4-BE49-F238E27FC236}">
                    <a16:creationId xmlns:a16="http://schemas.microsoft.com/office/drawing/2014/main" id="{FEA46726-316C-4947-822A-E027CE5752C6}"/>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746513" name="Group 17">
              <a:extLst>
                <a:ext uri="{FF2B5EF4-FFF2-40B4-BE49-F238E27FC236}">
                  <a16:creationId xmlns:a16="http://schemas.microsoft.com/office/drawing/2014/main" id="{2F63F639-ECAD-42F5-9815-EFD100542E08}"/>
                </a:ext>
              </a:extLst>
            </p:cNvPr>
            <p:cNvGrpSpPr>
              <a:grpSpLocks/>
            </p:cNvGrpSpPr>
            <p:nvPr userDrawn="1"/>
          </p:nvGrpSpPr>
          <p:grpSpPr bwMode="auto">
            <a:xfrm>
              <a:off x="0" y="2291"/>
              <a:ext cx="1385" cy="1702"/>
              <a:chOff x="0" y="2291"/>
              <a:chExt cx="1385" cy="1702"/>
            </a:xfrm>
          </p:grpSpPr>
          <p:sp>
            <p:nvSpPr>
              <p:cNvPr id="746514" name="Rectangle 18">
                <a:extLst>
                  <a:ext uri="{FF2B5EF4-FFF2-40B4-BE49-F238E27FC236}">
                    <a16:creationId xmlns:a16="http://schemas.microsoft.com/office/drawing/2014/main" id="{9BC0BC6E-7BE4-4D86-9360-6AEF9C566F13}"/>
                  </a:ext>
                </a:extLst>
              </p:cNvPr>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15" name="Rectangle 19">
                <a:extLst>
                  <a:ext uri="{FF2B5EF4-FFF2-40B4-BE49-F238E27FC236}">
                    <a16:creationId xmlns:a16="http://schemas.microsoft.com/office/drawing/2014/main" id="{501DEE84-F543-4084-B4A2-EF52E43098BC}"/>
                  </a:ext>
                </a:extLst>
              </p:cNvPr>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16" name="Rectangle 20">
                <a:extLst>
                  <a:ext uri="{FF2B5EF4-FFF2-40B4-BE49-F238E27FC236}">
                    <a16:creationId xmlns:a16="http://schemas.microsoft.com/office/drawing/2014/main" id="{DEC7409A-02E7-4748-9C78-B63D05D0683B}"/>
                  </a:ext>
                </a:extLst>
              </p:cNvPr>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17" name="Rectangle 21">
                <a:extLst>
                  <a:ext uri="{FF2B5EF4-FFF2-40B4-BE49-F238E27FC236}">
                    <a16:creationId xmlns:a16="http://schemas.microsoft.com/office/drawing/2014/main" id="{3D642EA0-C778-434C-BA3A-7CFBEE74AE80}"/>
                  </a:ext>
                </a:extLst>
              </p:cNvPr>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18" name="Rectangle 22">
                <a:extLst>
                  <a:ext uri="{FF2B5EF4-FFF2-40B4-BE49-F238E27FC236}">
                    <a16:creationId xmlns:a16="http://schemas.microsoft.com/office/drawing/2014/main" id="{DAA89DE3-4329-4C24-B4D9-B5A4DB261BEF}"/>
                  </a:ext>
                </a:extLst>
              </p:cNvPr>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19" name="Rectangle 23">
                <a:extLst>
                  <a:ext uri="{FF2B5EF4-FFF2-40B4-BE49-F238E27FC236}">
                    <a16:creationId xmlns:a16="http://schemas.microsoft.com/office/drawing/2014/main" id="{A074C2C1-3382-4B45-8BF1-062457A3DA40}"/>
                  </a:ext>
                </a:extLst>
              </p:cNvPr>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0" name="Rectangle 24">
                <a:extLst>
                  <a:ext uri="{FF2B5EF4-FFF2-40B4-BE49-F238E27FC236}">
                    <a16:creationId xmlns:a16="http://schemas.microsoft.com/office/drawing/2014/main" id="{BDBAE520-B85B-4534-97C6-A4019CF97F9F}"/>
                  </a:ext>
                </a:extLst>
              </p:cNvPr>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1" name="Rectangle 25">
                <a:extLst>
                  <a:ext uri="{FF2B5EF4-FFF2-40B4-BE49-F238E27FC236}">
                    <a16:creationId xmlns:a16="http://schemas.microsoft.com/office/drawing/2014/main" id="{3CE59AC8-CB07-4A7B-97C6-5701FB7B563F}"/>
                  </a:ext>
                </a:extLst>
              </p:cNvPr>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2" name="Rectangle 26">
                <a:extLst>
                  <a:ext uri="{FF2B5EF4-FFF2-40B4-BE49-F238E27FC236}">
                    <a16:creationId xmlns:a16="http://schemas.microsoft.com/office/drawing/2014/main" id="{1EB9F502-2687-4147-8A59-AB8903D99A56}"/>
                  </a:ext>
                </a:extLst>
              </p:cNvPr>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3" name="Rectangle 27">
                <a:extLst>
                  <a:ext uri="{FF2B5EF4-FFF2-40B4-BE49-F238E27FC236}">
                    <a16:creationId xmlns:a16="http://schemas.microsoft.com/office/drawing/2014/main" id="{995E58D0-61C7-4442-B63F-A68D85F95673}"/>
                  </a:ext>
                </a:extLst>
              </p:cNvPr>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4" name="Rectangle 28">
                <a:extLst>
                  <a:ext uri="{FF2B5EF4-FFF2-40B4-BE49-F238E27FC236}">
                    <a16:creationId xmlns:a16="http://schemas.microsoft.com/office/drawing/2014/main" id="{C90F9D79-CF43-4368-A1C0-325CD1FE5E6D}"/>
                  </a:ext>
                </a:extLst>
              </p:cNvPr>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5" name="Rectangle 29">
                <a:extLst>
                  <a:ext uri="{FF2B5EF4-FFF2-40B4-BE49-F238E27FC236}">
                    <a16:creationId xmlns:a16="http://schemas.microsoft.com/office/drawing/2014/main" id="{8CA138F5-A9AC-4588-AA13-F65CCC440D59}"/>
                  </a:ext>
                </a:extLst>
              </p:cNvPr>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6" name="Rectangle 30">
                <a:extLst>
                  <a:ext uri="{FF2B5EF4-FFF2-40B4-BE49-F238E27FC236}">
                    <a16:creationId xmlns:a16="http://schemas.microsoft.com/office/drawing/2014/main" id="{A3E8FD5B-4053-4499-A6E7-4D7BC2D5126A}"/>
                  </a:ext>
                </a:extLst>
              </p:cNvPr>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7" name="Rectangle 31">
                <a:extLst>
                  <a:ext uri="{FF2B5EF4-FFF2-40B4-BE49-F238E27FC236}">
                    <a16:creationId xmlns:a16="http://schemas.microsoft.com/office/drawing/2014/main" id="{F7D019D8-C5D7-45B5-BA40-D27010C3161C}"/>
                  </a:ext>
                </a:extLst>
              </p:cNvPr>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8" name="Rectangle 32">
                <a:extLst>
                  <a:ext uri="{FF2B5EF4-FFF2-40B4-BE49-F238E27FC236}">
                    <a16:creationId xmlns:a16="http://schemas.microsoft.com/office/drawing/2014/main" id="{AB8401EE-6715-4A26-B6CF-F8E88909E4DD}"/>
                  </a:ext>
                </a:extLst>
              </p:cNvPr>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9" name="Rectangle 33">
                <a:extLst>
                  <a:ext uri="{FF2B5EF4-FFF2-40B4-BE49-F238E27FC236}">
                    <a16:creationId xmlns:a16="http://schemas.microsoft.com/office/drawing/2014/main" id="{906B5BAE-142E-49D0-A9FC-ED393ECCCAC9}"/>
                  </a:ext>
                </a:extLst>
              </p:cNvPr>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0" name="Rectangle 34">
                <a:extLst>
                  <a:ext uri="{FF2B5EF4-FFF2-40B4-BE49-F238E27FC236}">
                    <a16:creationId xmlns:a16="http://schemas.microsoft.com/office/drawing/2014/main" id="{B5114B0A-91CA-436E-9CB4-C60CB0E996AC}"/>
                  </a:ext>
                </a:extLst>
              </p:cNvPr>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1" name="Rectangle 35">
                <a:extLst>
                  <a:ext uri="{FF2B5EF4-FFF2-40B4-BE49-F238E27FC236}">
                    <a16:creationId xmlns:a16="http://schemas.microsoft.com/office/drawing/2014/main" id="{FA79D169-8D14-4425-AF73-F746E31C6CE6}"/>
                  </a:ext>
                </a:extLst>
              </p:cNvPr>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2" name="Rectangle 36">
                <a:extLst>
                  <a:ext uri="{FF2B5EF4-FFF2-40B4-BE49-F238E27FC236}">
                    <a16:creationId xmlns:a16="http://schemas.microsoft.com/office/drawing/2014/main" id="{1FEE700F-B6BE-4064-9D43-44706F16B63C}"/>
                  </a:ext>
                </a:extLst>
              </p:cNvPr>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3" name="Rectangle 37">
                <a:extLst>
                  <a:ext uri="{FF2B5EF4-FFF2-40B4-BE49-F238E27FC236}">
                    <a16:creationId xmlns:a16="http://schemas.microsoft.com/office/drawing/2014/main" id="{0CA725A1-5F3D-464D-9F4E-928F8097C98A}"/>
                  </a:ext>
                </a:extLst>
              </p:cNvPr>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4" name="Rectangle 38">
                <a:extLst>
                  <a:ext uri="{FF2B5EF4-FFF2-40B4-BE49-F238E27FC236}">
                    <a16:creationId xmlns:a16="http://schemas.microsoft.com/office/drawing/2014/main" id="{934730F4-980D-44DB-A988-382611E815E3}"/>
                  </a:ext>
                </a:extLst>
              </p:cNvPr>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5" name="Rectangle 39">
                <a:extLst>
                  <a:ext uri="{FF2B5EF4-FFF2-40B4-BE49-F238E27FC236}">
                    <a16:creationId xmlns:a16="http://schemas.microsoft.com/office/drawing/2014/main" id="{21B23F29-236C-46AA-920C-3BA0AB49AE88}"/>
                  </a:ext>
                </a:extLst>
              </p:cNvPr>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6" name="Rectangle 40">
                <a:extLst>
                  <a:ext uri="{FF2B5EF4-FFF2-40B4-BE49-F238E27FC236}">
                    <a16:creationId xmlns:a16="http://schemas.microsoft.com/office/drawing/2014/main" id="{FC3A852F-5D98-417E-9B1D-32BD012B5BA9}"/>
                  </a:ext>
                </a:extLst>
              </p:cNvPr>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7" name="Rectangle 41">
                <a:extLst>
                  <a:ext uri="{FF2B5EF4-FFF2-40B4-BE49-F238E27FC236}">
                    <a16:creationId xmlns:a16="http://schemas.microsoft.com/office/drawing/2014/main" id="{EA11C50E-2FCC-4205-9FF6-4F53F24EC849}"/>
                  </a:ext>
                </a:extLst>
              </p:cNvPr>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8" name="Rectangle 42">
                <a:extLst>
                  <a:ext uri="{FF2B5EF4-FFF2-40B4-BE49-F238E27FC236}">
                    <a16:creationId xmlns:a16="http://schemas.microsoft.com/office/drawing/2014/main" id="{BD92ED1A-B38E-4C0C-81FF-C845A4ACD29E}"/>
                  </a:ext>
                </a:extLst>
              </p:cNvPr>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9" name="Rectangle 43">
                <a:extLst>
                  <a:ext uri="{FF2B5EF4-FFF2-40B4-BE49-F238E27FC236}">
                    <a16:creationId xmlns:a16="http://schemas.microsoft.com/office/drawing/2014/main" id="{E9239D58-9DC0-485C-BF44-B4C779442956}"/>
                  </a:ext>
                </a:extLst>
              </p:cNvPr>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0" name="Rectangle 44">
                <a:extLst>
                  <a:ext uri="{FF2B5EF4-FFF2-40B4-BE49-F238E27FC236}">
                    <a16:creationId xmlns:a16="http://schemas.microsoft.com/office/drawing/2014/main" id="{78CE1C8D-20E3-4C5B-A7FD-0CB53A771448}"/>
                  </a:ext>
                </a:extLst>
              </p:cNvPr>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1" name="Rectangle 45">
                <a:extLst>
                  <a:ext uri="{FF2B5EF4-FFF2-40B4-BE49-F238E27FC236}">
                    <a16:creationId xmlns:a16="http://schemas.microsoft.com/office/drawing/2014/main" id="{05B9512D-814A-424E-8D98-6B5DB0ACD398}"/>
                  </a:ext>
                </a:extLst>
              </p:cNvPr>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2" name="Rectangle 46">
                <a:extLst>
                  <a:ext uri="{FF2B5EF4-FFF2-40B4-BE49-F238E27FC236}">
                    <a16:creationId xmlns:a16="http://schemas.microsoft.com/office/drawing/2014/main" id="{E81EFF05-C3BC-42BA-BDD4-CCCD503B6CBC}"/>
                  </a:ext>
                </a:extLst>
              </p:cNvPr>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3" name="Rectangle 47">
                <a:extLst>
                  <a:ext uri="{FF2B5EF4-FFF2-40B4-BE49-F238E27FC236}">
                    <a16:creationId xmlns:a16="http://schemas.microsoft.com/office/drawing/2014/main" id="{DB8BA71C-FA76-49EF-A209-E869146EEACB}"/>
                  </a:ext>
                </a:extLst>
              </p:cNvPr>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4" name="Rectangle 48">
                <a:extLst>
                  <a:ext uri="{FF2B5EF4-FFF2-40B4-BE49-F238E27FC236}">
                    <a16:creationId xmlns:a16="http://schemas.microsoft.com/office/drawing/2014/main" id="{CBBF03C8-C816-4A8D-A744-FBC064B4382B}"/>
                  </a:ext>
                </a:extLst>
              </p:cNvPr>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5" name="Rectangle 49">
                <a:extLst>
                  <a:ext uri="{FF2B5EF4-FFF2-40B4-BE49-F238E27FC236}">
                    <a16:creationId xmlns:a16="http://schemas.microsoft.com/office/drawing/2014/main" id="{32A6257F-5D9F-4E99-BE3F-D9764679EF05}"/>
                  </a:ext>
                </a:extLst>
              </p:cNvPr>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6" name="Rectangle 50">
                <a:extLst>
                  <a:ext uri="{FF2B5EF4-FFF2-40B4-BE49-F238E27FC236}">
                    <a16:creationId xmlns:a16="http://schemas.microsoft.com/office/drawing/2014/main" id="{A998DC60-D4F1-42DF-9945-27B14BA1F505}"/>
                  </a:ext>
                </a:extLst>
              </p:cNvPr>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7" name="Rectangle 51">
                <a:extLst>
                  <a:ext uri="{FF2B5EF4-FFF2-40B4-BE49-F238E27FC236}">
                    <a16:creationId xmlns:a16="http://schemas.microsoft.com/office/drawing/2014/main" id="{5BD4A5A5-A914-412C-90BB-0211EAA0BA44}"/>
                  </a:ext>
                </a:extLst>
              </p:cNvPr>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8" name="Rectangle 52">
                <a:extLst>
                  <a:ext uri="{FF2B5EF4-FFF2-40B4-BE49-F238E27FC236}">
                    <a16:creationId xmlns:a16="http://schemas.microsoft.com/office/drawing/2014/main" id="{2EF2EC1D-6F6B-4E5C-B21B-23C1932B4103}"/>
                  </a:ext>
                </a:extLst>
              </p:cNvPr>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9" name="Rectangle 53">
                <a:extLst>
                  <a:ext uri="{FF2B5EF4-FFF2-40B4-BE49-F238E27FC236}">
                    <a16:creationId xmlns:a16="http://schemas.microsoft.com/office/drawing/2014/main" id="{A2AE00CA-B406-476D-A6BD-AAA738E3B38B}"/>
                  </a:ext>
                </a:extLst>
              </p:cNvPr>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0" name="Rectangle 54">
                <a:extLst>
                  <a:ext uri="{FF2B5EF4-FFF2-40B4-BE49-F238E27FC236}">
                    <a16:creationId xmlns:a16="http://schemas.microsoft.com/office/drawing/2014/main" id="{5BED40F0-BB73-4B13-80EC-384A7EE916AC}"/>
                  </a:ext>
                </a:extLst>
              </p:cNvPr>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1" name="Rectangle 55">
                <a:extLst>
                  <a:ext uri="{FF2B5EF4-FFF2-40B4-BE49-F238E27FC236}">
                    <a16:creationId xmlns:a16="http://schemas.microsoft.com/office/drawing/2014/main" id="{57F1A60E-86A2-4FD3-A96B-993CCF13D1A1}"/>
                  </a:ext>
                </a:extLst>
              </p:cNvPr>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2" name="Rectangle 56">
                <a:extLst>
                  <a:ext uri="{FF2B5EF4-FFF2-40B4-BE49-F238E27FC236}">
                    <a16:creationId xmlns:a16="http://schemas.microsoft.com/office/drawing/2014/main" id="{D5A72B5B-1BF1-469A-9FA9-B7F85479BE5D}"/>
                  </a:ext>
                </a:extLst>
              </p:cNvPr>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3" name="Rectangle 57">
                <a:extLst>
                  <a:ext uri="{FF2B5EF4-FFF2-40B4-BE49-F238E27FC236}">
                    <a16:creationId xmlns:a16="http://schemas.microsoft.com/office/drawing/2014/main" id="{C9730E4A-C1EC-4614-9719-1728AC633921}"/>
                  </a:ext>
                </a:extLst>
              </p:cNvPr>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4" name="Rectangle 58">
                <a:extLst>
                  <a:ext uri="{FF2B5EF4-FFF2-40B4-BE49-F238E27FC236}">
                    <a16:creationId xmlns:a16="http://schemas.microsoft.com/office/drawing/2014/main" id="{95E951A7-828D-4272-96A4-CFF5E849A557}"/>
                  </a:ext>
                </a:extLst>
              </p:cNvPr>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5" name="Rectangle 59">
                <a:extLst>
                  <a:ext uri="{FF2B5EF4-FFF2-40B4-BE49-F238E27FC236}">
                    <a16:creationId xmlns:a16="http://schemas.microsoft.com/office/drawing/2014/main" id="{48E69C81-1463-404E-AD75-B71CA1B5FE60}"/>
                  </a:ext>
                </a:extLst>
              </p:cNvPr>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6" name="Rectangle 60">
                <a:extLst>
                  <a:ext uri="{FF2B5EF4-FFF2-40B4-BE49-F238E27FC236}">
                    <a16:creationId xmlns:a16="http://schemas.microsoft.com/office/drawing/2014/main" id="{E65FBFD6-3D41-43E7-8D65-F53ED74483A2}"/>
                  </a:ext>
                </a:extLst>
              </p:cNvPr>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7" name="Rectangle 61">
                <a:extLst>
                  <a:ext uri="{FF2B5EF4-FFF2-40B4-BE49-F238E27FC236}">
                    <a16:creationId xmlns:a16="http://schemas.microsoft.com/office/drawing/2014/main" id="{9BE6109F-CAEE-4F39-9306-64EE73820205}"/>
                  </a:ext>
                </a:extLst>
              </p:cNvPr>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8" name="Rectangle 62">
                <a:extLst>
                  <a:ext uri="{FF2B5EF4-FFF2-40B4-BE49-F238E27FC236}">
                    <a16:creationId xmlns:a16="http://schemas.microsoft.com/office/drawing/2014/main" id="{BE9EA66A-409D-499A-9719-AC039AB81A69}"/>
                  </a:ext>
                </a:extLst>
              </p:cNvPr>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9" name="Rectangle 63">
                <a:extLst>
                  <a:ext uri="{FF2B5EF4-FFF2-40B4-BE49-F238E27FC236}">
                    <a16:creationId xmlns:a16="http://schemas.microsoft.com/office/drawing/2014/main" id="{F9FBC081-5D7A-4A3D-BDA1-2FBCD8571D3D}"/>
                  </a:ext>
                </a:extLst>
              </p:cNvPr>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0" name="Rectangle 64">
                <a:extLst>
                  <a:ext uri="{FF2B5EF4-FFF2-40B4-BE49-F238E27FC236}">
                    <a16:creationId xmlns:a16="http://schemas.microsoft.com/office/drawing/2014/main" id="{36353D01-EA3A-43CB-BD20-EFDD3A602A50}"/>
                  </a:ext>
                </a:extLst>
              </p:cNvPr>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1" name="Rectangle 65">
                <a:extLst>
                  <a:ext uri="{FF2B5EF4-FFF2-40B4-BE49-F238E27FC236}">
                    <a16:creationId xmlns:a16="http://schemas.microsoft.com/office/drawing/2014/main" id="{2017FD7B-DDF7-49ED-B1F0-76C3F1EE9ECE}"/>
                  </a:ext>
                </a:extLst>
              </p:cNvPr>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2" name="Rectangle 66">
                <a:extLst>
                  <a:ext uri="{FF2B5EF4-FFF2-40B4-BE49-F238E27FC236}">
                    <a16:creationId xmlns:a16="http://schemas.microsoft.com/office/drawing/2014/main" id="{99482D96-7179-4B34-871B-2002B7462145}"/>
                  </a:ext>
                </a:extLst>
              </p:cNvPr>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3" name="Rectangle 67">
                <a:extLst>
                  <a:ext uri="{FF2B5EF4-FFF2-40B4-BE49-F238E27FC236}">
                    <a16:creationId xmlns:a16="http://schemas.microsoft.com/office/drawing/2014/main" id="{0342D408-B54C-41F7-A26E-8FBED8E93C67}"/>
                  </a:ext>
                </a:extLst>
              </p:cNvPr>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4" name="Rectangle 68">
                <a:extLst>
                  <a:ext uri="{FF2B5EF4-FFF2-40B4-BE49-F238E27FC236}">
                    <a16:creationId xmlns:a16="http://schemas.microsoft.com/office/drawing/2014/main" id="{782A863B-62A3-40D8-B61D-895347DA0FB8}"/>
                  </a:ext>
                </a:extLst>
              </p:cNvPr>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5" name="Rectangle 69">
                <a:extLst>
                  <a:ext uri="{FF2B5EF4-FFF2-40B4-BE49-F238E27FC236}">
                    <a16:creationId xmlns:a16="http://schemas.microsoft.com/office/drawing/2014/main" id="{55C9B737-3735-443A-904C-37DD0F383AA3}"/>
                  </a:ext>
                </a:extLst>
              </p:cNvPr>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6" name="Rectangle 70">
                <a:extLst>
                  <a:ext uri="{FF2B5EF4-FFF2-40B4-BE49-F238E27FC236}">
                    <a16:creationId xmlns:a16="http://schemas.microsoft.com/office/drawing/2014/main" id="{C77FB408-5B6E-40D3-974E-D707A9B08CE1}"/>
                  </a:ext>
                </a:extLst>
              </p:cNvPr>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7" name="Rectangle 71">
                <a:extLst>
                  <a:ext uri="{FF2B5EF4-FFF2-40B4-BE49-F238E27FC236}">
                    <a16:creationId xmlns:a16="http://schemas.microsoft.com/office/drawing/2014/main" id="{201AE318-5BB2-4721-AD47-BE32502D13CE}"/>
                  </a:ext>
                </a:extLst>
              </p:cNvPr>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8" name="Rectangle 72">
                <a:extLst>
                  <a:ext uri="{FF2B5EF4-FFF2-40B4-BE49-F238E27FC236}">
                    <a16:creationId xmlns:a16="http://schemas.microsoft.com/office/drawing/2014/main" id="{8672522D-3D9F-4E2B-94E9-AD1DE0F99C42}"/>
                  </a:ext>
                </a:extLst>
              </p:cNvPr>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9" name="Rectangle 73">
                <a:extLst>
                  <a:ext uri="{FF2B5EF4-FFF2-40B4-BE49-F238E27FC236}">
                    <a16:creationId xmlns:a16="http://schemas.microsoft.com/office/drawing/2014/main" id="{B21B32EB-734C-4923-98B5-F523FCDDF3B1}"/>
                  </a:ext>
                </a:extLst>
              </p:cNvPr>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70" name="Rectangle 74">
                <a:extLst>
                  <a:ext uri="{FF2B5EF4-FFF2-40B4-BE49-F238E27FC236}">
                    <a16:creationId xmlns:a16="http://schemas.microsoft.com/office/drawing/2014/main" id="{28A9DC33-062B-440C-B0FC-F926528DE1EB}"/>
                  </a:ext>
                </a:extLst>
              </p:cNvPr>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71" name="Rectangle 75">
                <a:extLst>
                  <a:ext uri="{FF2B5EF4-FFF2-40B4-BE49-F238E27FC236}">
                    <a16:creationId xmlns:a16="http://schemas.microsoft.com/office/drawing/2014/main" id="{CD3DA1A0-7AC6-4D12-812D-63CA093B2E86}"/>
                  </a:ext>
                </a:extLst>
              </p:cNvPr>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72" name="Rectangle 76">
                <a:extLst>
                  <a:ext uri="{FF2B5EF4-FFF2-40B4-BE49-F238E27FC236}">
                    <a16:creationId xmlns:a16="http://schemas.microsoft.com/office/drawing/2014/main" id="{123638CF-D655-45D4-9ECD-4A01BB72843C}"/>
                  </a:ext>
                </a:extLst>
              </p:cNvPr>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73" name="Rectangle 77">
                <a:extLst>
                  <a:ext uri="{FF2B5EF4-FFF2-40B4-BE49-F238E27FC236}">
                    <a16:creationId xmlns:a16="http://schemas.microsoft.com/office/drawing/2014/main" id="{FC58F59A-8609-4505-9712-940A4C9C0F6E}"/>
                  </a:ext>
                </a:extLst>
              </p:cNvPr>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74" name="Rectangle 78">
                <a:extLst>
                  <a:ext uri="{FF2B5EF4-FFF2-40B4-BE49-F238E27FC236}">
                    <a16:creationId xmlns:a16="http://schemas.microsoft.com/office/drawing/2014/main" id="{C8064A85-EDEC-4AE6-AFBE-B10860A281E5}"/>
                  </a:ext>
                </a:extLst>
              </p:cNvPr>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75" name="Rectangle 79">
                <a:extLst>
                  <a:ext uri="{FF2B5EF4-FFF2-40B4-BE49-F238E27FC236}">
                    <a16:creationId xmlns:a16="http://schemas.microsoft.com/office/drawing/2014/main" id="{C92B3C61-38CB-4C77-BFDE-522F816485E2}"/>
                  </a:ext>
                </a:extLst>
              </p:cNvPr>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76" name="Rectangle 80">
                <a:extLst>
                  <a:ext uri="{FF2B5EF4-FFF2-40B4-BE49-F238E27FC236}">
                    <a16:creationId xmlns:a16="http://schemas.microsoft.com/office/drawing/2014/main" id="{4FFD6747-5E7D-4B4D-99B7-8B5DF7731B71}"/>
                  </a:ext>
                </a:extLst>
              </p:cNvPr>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77" name="Freeform 81">
                <a:extLst>
                  <a:ext uri="{FF2B5EF4-FFF2-40B4-BE49-F238E27FC236}">
                    <a16:creationId xmlns:a16="http://schemas.microsoft.com/office/drawing/2014/main" id="{F422C35A-51F0-40E3-AFC8-3ED45B39B4E1}"/>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6578" name="Rectangle 82">
                <a:extLst>
                  <a:ext uri="{FF2B5EF4-FFF2-40B4-BE49-F238E27FC236}">
                    <a16:creationId xmlns:a16="http://schemas.microsoft.com/office/drawing/2014/main" id="{A814958B-523B-48BC-AD66-504DD89E6D17}"/>
                  </a:ext>
                </a:extLst>
              </p:cNvPr>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79" name="Rectangle 83">
                <a:extLst>
                  <a:ext uri="{FF2B5EF4-FFF2-40B4-BE49-F238E27FC236}">
                    <a16:creationId xmlns:a16="http://schemas.microsoft.com/office/drawing/2014/main" id="{42C6F695-C27E-4847-AC22-D81FD5F129DF}"/>
                  </a:ext>
                </a:extLst>
              </p:cNvPr>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0" name="Rectangle 84">
                <a:extLst>
                  <a:ext uri="{FF2B5EF4-FFF2-40B4-BE49-F238E27FC236}">
                    <a16:creationId xmlns:a16="http://schemas.microsoft.com/office/drawing/2014/main" id="{2ED5E512-CD63-4135-817D-50B0766AA8F4}"/>
                  </a:ext>
                </a:extLst>
              </p:cNvPr>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1" name="Rectangle 85">
                <a:extLst>
                  <a:ext uri="{FF2B5EF4-FFF2-40B4-BE49-F238E27FC236}">
                    <a16:creationId xmlns:a16="http://schemas.microsoft.com/office/drawing/2014/main" id="{1D7A2276-97F7-43DE-988B-1EEAF094DCF6}"/>
                  </a:ext>
                </a:extLst>
              </p:cNvPr>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2" name="Rectangle 86">
                <a:extLst>
                  <a:ext uri="{FF2B5EF4-FFF2-40B4-BE49-F238E27FC236}">
                    <a16:creationId xmlns:a16="http://schemas.microsoft.com/office/drawing/2014/main" id="{212204DC-D3AF-49DE-B7C6-5FDB6F97FD2B}"/>
                  </a:ext>
                </a:extLst>
              </p:cNvPr>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3" name="Rectangle 87">
                <a:extLst>
                  <a:ext uri="{FF2B5EF4-FFF2-40B4-BE49-F238E27FC236}">
                    <a16:creationId xmlns:a16="http://schemas.microsoft.com/office/drawing/2014/main" id="{C5312684-F371-44DD-8E84-9251889F3A40}"/>
                  </a:ext>
                </a:extLst>
              </p:cNvPr>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4" name="Rectangle 88">
                <a:extLst>
                  <a:ext uri="{FF2B5EF4-FFF2-40B4-BE49-F238E27FC236}">
                    <a16:creationId xmlns:a16="http://schemas.microsoft.com/office/drawing/2014/main" id="{D7660E1F-BD7D-49E3-ADE4-3EF41F8E4F49}"/>
                  </a:ext>
                </a:extLst>
              </p:cNvPr>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5" name="Rectangle 89">
                <a:extLst>
                  <a:ext uri="{FF2B5EF4-FFF2-40B4-BE49-F238E27FC236}">
                    <a16:creationId xmlns:a16="http://schemas.microsoft.com/office/drawing/2014/main" id="{E70F64D6-8A26-40FB-943A-35536B6F92C6}"/>
                  </a:ext>
                </a:extLst>
              </p:cNvPr>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6" name="Rectangle 90">
                <a:extLst>
                  <a:ext uri="{FF2B5EF4-FFF2-40B4-BE49-F238E27FC236}">
                    <a16:creationId xmlns:a16="http://schemas.microsoft.com/office/drawing/2014/main" id="{85249BB7-E210-47AA-8AA9-47069957BB18}"/>
                  </a:ext>
                </a:extLst>
              </p:cNvPr>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7" name="Rectangle 91">
                <a:extLst>
                  <a:ext uri="{FF2B5EF4-FFF2-40B4-BE49-F238E27FC236}">
                    <a16:creationId xmlns:a16="http://schemas.microsoft.com/office/drawing/2014/main" id="{55D0AD59-2053-4976-B18D-4DD29C3B003C}"/>
                  </a:ext>
                </a:extLst>
              </p:cNvPr>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8" name="Rectangle 92">
                <a:extLst>
                  <a:ext uri="{FF2B5EF4-FFF2-40B4-BE49-F238E27FC236}">
                    <a16:creationId xmlns:a16="http://schemas.microsoft.com/office/drawing/2014/main" id="{FE4A0974-389A-441F-B389-205029F4D660}"/>
                  </a:ext>
                </a:extLst>
              </p:cNvPr>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9" name="Rectangle 93">
                <a:extLst>
                  <a:ext uri="{FF2B5EF4-FFF2-40B4-BE49-F238E27FC236}">
                    <a16:creationId xmlns:a16="http://schemas.microsoft.com/office/drawing/2014/main" id="{409A6B8B-A56F-4C00-8178-7A7B26C3672C}"/>
                  </a:ext>
                </a:extLst>
              </p:cNvPr>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0" name="Rectangle 94">
                <a:extLst>
                  <a:ext uri="{FF2B5EF4-FFF2-40B4-BE49-F238E27FC236}">
                    <a16:creationId xmlns:a16="http://schemas.microsoft.com/office/drawing/2014/main" id="{44F01886-1105-4E09-BAFE-CB598297BBF0}"/>
                  </a:ext>
                </a:extLst>
              </p:cNvPr>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1" name="Rectangle 95">
                <a:extLst>
                  <a:ext uri="{FF2B5EF4-FFF2-40B4-BE49-F238E27FC236}">
                    <a16:creationId xmlns:a16="http://schemas.microsoft.com/office/drawing/2014/main" id="{802C8567-6EDA-4C9B-A703-8AD637380972}"/>
                  </a:ext>
                </a:extLst>
              </p:cNvPr>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2" name="Rectangle 96">
                <a:extLst>
                  <a:ext uri="{FF2B5EF4-FFF2-40B4-BE49-F238E27FC236}">
                    <a16:creationId xmlns:a16="http://schemas.microsoft.com/office/drawing/2014/main" id="{0F6C2F94-EDE9-44BB-A903-1A559A3E5A11}"/>
                  </a:ext>
                </a:extLst>
              </p:cNvPr>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3" name="Rectangle 97">
                <a:extLst>
                  <a:ext uri="{FF2B5EF4-FFF2-40B4-BE49-F238E27FC236}">
                    <a16:creationId xmlns:a16="http://schemas.microsoft.com/office/drawing/2014/main" id="{D1E17339-E57C-488E-BBD8-FE8EC08BC43B}"/>
                  </a:ext>
                </a:extLst>
              </p:cNvPr>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4" name="Rectangle 98">
                <a:extLst>
                  <a:ext uri="{FF2B5EF4-FFF2-40B4-BE49-F238E27FC236}">
                    <a16:creationId xmlns:a16="http://schemas.microsoft.com/office/drawing/2014/main" id="{5819FAE0-B82C-488F-AC4A-FD574C4E2CC1}"/>
                  </a:ext>
                </a:extLst>
              </p:cNvPr>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5" name="Rectangle 99">
                <a:extLst>
                  <a:ext uri="{FF2B5EF4-FFF2-40B4-BE49-F238E27FC236}">
                    <a16:creationId xmlns:a16="http://schemas.microsoft.com/office/drawing/2014/main" id="{3B5F170E-5246-4A93-BA5C-8F6FAF1F5B49}"/>
                  </a:ext>
                </a:extLst>
              </p:cNvPr>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6" name="Rectangle 100">
                <a:extLst>
                  <a:ext uri="{FF2B5EF4-FFF2-40B4-BE49-F238E27FC236}">
                    <a16:creationId xmlns:a16="http://schemas.microsoft.com/office/drawing/2014/main" id="{D771DD42-A173-4654-86FE-9D12E3B1B77B}"/>
                  </a:ext>
                </a:extLst>
              </p:cNvPr>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7" name="Rectangle 101">
                <a:extLst>
                  <a:ext uri="{FF2B5EF4-FFF2-40B4-BE49-F238E27FC236}">
                    <a16:creationId xmlns:a16="http://schemas.microsoft.com/office/drawing/2014/main" id="{329D2B3C-73DD-4AB6-88C9-0BC838D2500B}"/>
                  </a:ext>
                </a:extLst>
              </p:cNvPr>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8" name="Rectangle 102">
                <a:extLst>
                  <a:ext uri="{FF2B5EF4-FFF2-40B4-BE49-F238E27FC236}">
                    <a16:creationId xmlns:a16="http://schemas.microsoft.com/office/drawing/2014/main" id="{3EDE55F0-3E86-4987-BE22-C5C12CBF5E85}"/>
                  </a:ext>
                </a:extLst>
              </p:cNvPr>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9" name="Rectangle 103">
                <a:extLst>
                  <a:ext uri="{FF2B5EF4-FFF2-40B4-BE49-F238E27FC236}">
                    <a16:creationId xmlns:a16="http://schemas.microsoft.com/office/drawing/2014/main" id="{FDFDF139-1616-4A2B-9D8D-D92EEB0600B8}"/>
                  </a:ext>
                </a:extLst>
              </p:cNvPr>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0" name="Rectangle 104">
                <a:extLst>
                  <a:ext uri="{FF2B5EF4-FFF2-40B4-BE49-F238E27FC236}">
                    <a16:creationId xmlns:a16="http://schemas.microsoft.com/office/drawing/2014/main" id="{839FBC17-1BF8-4E76-BAC9-5C6DFFAF6161}"/>
                  </a:ext>
                </a:extLst>
              </p:cNvPr>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1" name="Rectangle 105">
                <a:extLst>
                  <a:ext uri="{FF2B5EF4-FFF2-40B4-BE49-F238E27FC236}">
                    <a16:creationId xmlns:a16="http://schemas.microsoft.com/office/drawing/2014/main" id="{47EAFB2B-D50F-4D21-8166-E99DF4E09131}"/>
                  </a:ext>
                </a:extLst>
              </p:cNvPr>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2" name="Rectangle 106">
                <a:extLst>
                  <a:ext uri="{FF2B5EF4-FFF2-40B4-BE49-F238E27FC236}">
                    <a16:creationId xmlns:a16="http://schemas.microsoft.com/office/drawing/2014/main" id="{9B87F237-1401-4739-99E4-87D53D68C9C6}"/>
                  </a:ext>
                </a:extLst>
              </p:cNvPr>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3" name="Rectangle 107">
                <a:extLst>
                  <a:ext uri="{FF2B5EF4-FFF2-40B4-BE49-F238E27FC236}">
                    <a16:creationId xmlns:a16="http://schemas.microsoft.com/office/drawing/2014/main" id="{A4F57625-7109-4FC3-AD49-93E4B2B3D2BA}"/>
                  </a:ext>
                </a:extLst>
              </p:cNvPr>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4" name="Rectangle 108">
                <a:extLst>
                  <a:ext uri="{FF2B5EF4-FFF2-40B4-BE49-F238E27FC236}">
                    <a16:creationId xmlns:a16="http://schemas.microsoft.com/office/drawing/2014/main" id="{8383BA49-96DA-46DA-9626-FF7DD98DEEC4}"/>
                  </a:ext>
                </a:extLst>
              </p:cNvPr>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5" name="Rectangle 109">
                <a:extLst>
                  <a:ext uri="{FF2B5EF4-FFF2-40B4-BE49-F238E27FC236}">
                    <a16:creationId xmlns:a16="http://schemas.microsoft.com/office/drawing/2014/main" id="{8103FC69-3519-4185-9C5C-D6764B49269A}"/>
                  </a:ext>
                </a:extLst>
              </p:cNvPr>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6" name="Rectangle 110">
                <a:extLst>
                  <a:ext uri="{FF2B5EF4-FFF2-40B4-BE49-F238E27FC236}">
                    <a16:creationId xmlns:a16="http://schemas.microsoft.com/office/drawing/2014/main" id="{57F1FA53-A431-49EC-ACBA-1ECF73BD890C}"/>
                  </a:ext>
                </a:extLst>
              </p:cNvPr>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7" name="Rectangle 111">
                <a:extLst>
                  <a:ext uri="{FF2B5EF4-FFF2-40B4-BE49-F238E27FC236}">
                    <a16:creationId xmlns:a16="http://schemas.microsoft.com/office/drawing/2014/main" id="{1C5FE968-755C-4253-A143-0F9AAE9F630A}"/>
                  </a:ext>
                </a:extLst>
              </p:cNvPr>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8" name="Rectangle 112">
                <a:extLst>
                  <a:ext uri="{FF2B5EF4-FFF2-40B4-BE49-F238E27FC236}">
                    <a16:creationId xmlns:a16="http://schemas.microsoft.com/office/drawing/2014/main" id="{9D4BEA4D-66A4-4FC8-B2C1-6A9D3A7651B3}"/>
                  </a:ext>
                </a:extLst>
              </p:cNvPr>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9" name="Rectangle 113">
                <a:extLst>
                  <a:ext uri="{FF2B5EF4-FFF2-40B4-BE49-F238E27FC236}">
                    <a16:creationId xmlns:a16="http://schemas.microsoft.com/office/drawing/2014/main" id="{F3CC0331-1443-443B-B7F2-6F30371CCCE7}"/>
                  </a:ext>
                </a:extLst>
              </p:cNvPr>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0" name="Rectangle 114">
                <a:extLst>
                  <a:ext uri="{FF2B5EF4-FFF2-40B4-BE49-F238E27FC236}">
                    <a16:creationId xmlns:a16="http://schemas.microsoft.com/office/drawing/2014/main" id="{AD509263-0E90-424C-B56D-E7A0F3899D67}"/>
                  </a:ext>
                </a:extLst>
              </p:cNvPr>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1" name="Rectangle 115">
                <a:extLst>
                  <a:ext uri="{FF2B5EF4-FFF2-40B4-BE49-F238E27FC236}">
                    <a16:creationId xmlns:a16="http://schemas.microsoft.com/office/drawing/2014/main" id="{D9DBCEB7-63CE-435C-BE59-45E99DDC23EC}"/>
                  </a:ext>
                </a:extLst>
              </p:cNvPr>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2" name="Rectangle 116">
                <a:extLst>
                  <a:ext uri="{FF2B5EF4-FFF2-40B4-BE49-F238E27FC236}">
                    <a16:creationId xmlns:a16="http://schemas.microsoft.com/office/drawing/2014/main" id="{FEF081DD-5579-443C-B34F-189B6C13EF09}"/>
                  </a:ext>
                </a:extLst>
              </p:cNvPr>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3" name="Rectangle 117">
                <a:extLst>
                  <a:ext uri="{FF2B5EF4-FFF2-40B4-BE49-F238E27FC236}">
                    <a16:creationId xmlns:a16="http://schemas.microsoft.com/office/drawing/2014/main" id="{969F68FB-562E-4178-8D9D-A759DA5C407C}"/>
                  </a:ext>
                </a:extLst>
              </p:cNvPr>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4" name="Rectangle 118">
                <a:extLst>
                  <a:ext uri="{FF2B5EF4-FFF2-40B4-BE49-F238E27FC236}">
                    <a16:creationId xmlns:a16="http://schemas.microsoft.com/office/drawing/2014/main" id="{0A162260-5DB4-47D4-9A43-7D91AF8AF2E7}"/>
                  </a:ext>
                </a:extLst>
              </p:cNvPr>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5" name="Rectangle 119">
                <a:extLst>
                  <a:ext uri="{FF2B5EF4-FFF2-40B4-BE49-F238E27FC236}">
                    <a16:creationId xmlns:a16="http://schemas.microsoft.com/office/drawing/2014/main" id="{1E0B9833-FB40-418C-BBC4-E4F7FE7AA9BA}"/>
                  </a:ext>
                </a:extLst>
              </p:cNvPr>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6" name="Rectangle 120">
                <a:extLst>
                  <a:ext uri="{FF2B5EF4-FFF2-40B4-BE49-F238E27FC236}">
                    <a16:creationId xmlns:a16="http://schemas.microsoft.com/office/drawing/2014/main" id="{6DA716D6-894E-4B85-A35E-32429BB61BA0}"/>
                  </a:ext>
                </a:extLst>
              </p:cNvPr>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7" name="Rectangle 121">
                <a:extLst>
                  <a:ext uri="{FF2B5EF4-FFF2-40B4-BE49-F238E27FC236}">
                    <a16:creationId xmlns:a16="http://schemas.microsoft.com/office/drawing/2014/main" id="{A05E4FE7-DEEF-4235-9425-5CFCABA2779B}"/>
                  </a:ext>
                </a:extLst>
              </p:cNvPr>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8" name="Rectangle 122">
                <a:extLst>
                  <a:ext uri="{FF2B5EF4-FFF2-40B4-BE49-F238E27FC236}">
                    <a16:creationId xmlns:a16="http://schemas.microsoft.com/office/drawing/2014/main" id="{3FCE4107-55A7-42B1-B446-DE1EB4E7C44B}"/>
                  </a:ext>
                </a:extLst>
              </p:cNvPr>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9" name="Rectangle 123">
                <a:extLst>
                  <a:ext uri="{FF2B5EF4-FFF2-40B4-BE49-F238E27FC236}">
                    <a16:creationId xmlns:a16="http://schemas.microsoft.com/office/drawing/2014/main" id="{A88C8420-F34D-4A7C-933E-AD4799A3EF20}"/>
                  </a:ext>
                </a:extLst>
              </p:cNvPr>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0" name="Rectangle 124">
                <a:extLst>
                  <a:ext uri="{FF2B5EF4-FFF2-40B4-BE49-F238E27FC236}">
                    <a16:creationId xmlns:a16="http://schemas.microsoft.com/office/drawing/2014/main" id="{6E0ABAC2-372C-41A7-B51A-A9E1D4E9485B}"/>
                  </a:ext>
                </a:extLst>
              </p:cNvPr>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1" name="Rectangle 125">
                <a:extLst>
                  <a:ext uri="{FF2B5EF4-FFF2-40B4-BE49-F238E27FC236}">
                    <a16:creationId xmlns:a16="http://schemas.microsoft.com/office/drawing/2014/main" id="{1A29BEFE-CF1D-46CF-BB92-A2371559F117}"/>
                  </a:ext>
                </a:extLst>
              </p:cNvPr>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2" name="Rectangle 126">
                <a:extLst>
                  <a:ext uri="{FF2B5EF4-FFF2-40B4-BE49-F238E27FC236}">
                    <a16:creationId xmlns:a16="http://schemas.microsoft.com/office/drawing/2014/main" id="{6804ECA0-A3C2-49E1-96E5-CE95E4A7268E}"/>
                  </a:ext>
                </a:extLst>
              </p:cNvPr>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3" name="Rectangle 127">
                <a:extLst>
                  <a:ext uri="{FF2B5EF4-FFF2-40B4-BE49-F238E27FC236}">
                    <a16:creationId xmlns:a16="http://schemas.microsoft.com/office/drawing/2014/main" id="{40858424-B34F-4C0D-95F0-22F93223A865}"/>
                  </a:ext>
                </a:extLst>
              </p:cNvPr>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4" name="Rectangle 128">
                <a:extLst>
                  <a:ext uri="{FF2B5EF4-FFF2-40B4-BE49-F238E27FC236}">
                    <a16:creationId xmlns:a16="http://schemas.microsoft.com/office/drawing/2014/main" id="{9A099D33-1826-4A9D-B2DB-951AA442F454}"/>
                  </a:ext>
                </a:extLst>
              </p:cNvPr>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5" name="Rectangle 129">
                <a:extLst>
                  <a:ext uri="{FF2B5EF4-FFF2-40B4-BE49-F238E27FC236}">
                    <a16:creationId xmlns:a16="http://schemas.microsoft.com/office/drawing/2014/main" id="{83D314D2-51D3-4FED-ABD8-3686AF5A193D}"/>
                  </a:ext>
                </a:extLst>
              </p:cNvPr>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6" name="Rectangle 130">
                <a:extLst>
                  <a:ext uri="{FF2B5EF4-FFF2-40B4-BE49-F238E27FC236}">
                    <a16:creationId xmlns:a16="http://schemas.microsoft.com/office/drawing/2014/main" id="{38064595-6796-4A98-A26F-045DFD79C59B}"/>
                  </a:ext>
                </a:extLst>
              </p:cNvPr>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7" name="Rectangle 131">
                <a:extLst>
                  <a:ext uri="{FF2B5EF4-FFF2-40B4-BE49-F238E27FC236}">
                    <a16:creationId xmlns:a16="http://schemas.microsoft.com/office/drawing/2014/main" id="{4214654D-856B-48F7-AACB-E766A043A818}"/>
                  </a:ext>
                </a:extLst>
              </p:cNvPr>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8" name="Rectangle 132">
                <a:extLst>
                  <a:ext uri="{FF2B5EF4-FFF2-40B4-BE49-F238E27FC236}">
                    <a16:creationId xmlns:a16="http://schemas.microsoft.com/office/drawing/2014/main" id="{9D590981-0C41-4B6C-A73F-387FA43975A3}"/>
                  </a:ext>
                </a:extLst>
              </p:cNvPr>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9" name="Rectangle 133">
                <a:extLst>
                  <a:ext uri="{FF2B5EF4-FFF2-40B4-BE49-F238E27FC236}">
                    <a16:creationId xmlns:a16="http://schemas.microsoft.com/office/drawing/2014/main" id="{1F6EEF7E-1999-493F-8D5E-6EAE7044A27E}"/>
                  </a:ext>
                </a:extLst>
              </p:cNvPr>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30" name="Rectangle 134">
                <a:extLst>
                  <a:ext uri="{FF2B5EF4-FFF2-40B4-BE49-F238E27FC236}">
                    <a16:creationId xmlns:a16="http://schemas.microsoft.com/office/drawing/2014/main" id="{12A8FFE4-0919-47CE-AC41-EFC5EB9C3904}"/>
                  </a:ext>
                </a:extLst>
              </p:cNvPr>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31" name="Rectangle 135">
                <a:extLst>
                  <a:ext uri="{FF2B5EF4-FFF2-40B4-BE49-F238E27FC236}">
                    <a16:creationId xmlns:a16="http://schemas.microsoft.com/office/drawing/2014/main" id="{38C120B1-074D-40EE-B2CA-05CC49216EA4}"/>
                  </a:ext>
                </a:extLst>
              </p:cNvPr>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32" name="Rectangle 136">
                <a:extLst>
                  <a:ext uri="{FF2B5EF4-FFF2-40B4-BE49-F238E27FC236}">
                    <a16:creationId xmlns:a16="http://schemas.microsoft.com/office/drawing/2014/main" id="{70D481F7-C295-4B46-813E-8CEA6318A818}"/>
                  </a:ext>
                </a:extLst>
              </p:cNvPr>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33" name="Rectangle 137">
                <a:extLst>
                  <a:ext uri="{FF2B5EF4-FFF2-40B4-BE49-F238E27FC236}">
                    <a16:creationId xmlns:a16="http://schemas.microsoft.com/office/drawing/2014/main" id="{CE7E10C8-CB8E-4FC9-BE9B-E29B553EDC67}"/>
                  </a:ext>
                </a:extLst>
              </p:cNvPr>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34" name="Freeform 138">
                <a:extLst>
                  <a:ext uri="{FF2B5EF4-FFF2-40B4-BE49-F238E27FC236}">
                    <a16:creationId xmlns:a16="http://schemas.microsoft.com/office/drawing/2014/main" id="{AFC0B976-F3F9-45B3-B219-B6BAEE1C0652}"/>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6635" name="Freeform 139">
                <a:extLst>
                  <a:ext uri="{FF2B5EF4-FFF2-40B4-BE49-F238E27FC236}">
                    <a16:creationId xmlns:a16="http://schemas.microsoft.com/office/drawing/2014/main" id="{CD89E42E-0138-486D-AACB-DE6D3BEF52B5}"/>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6636" name="Freeform 140">
                <a:extLst>
                  <a:ext uri="{FF2B5EF4-FFF2-40B4-BE49-F238E27FC236}">
                    <a16:creationId xmlns:a16="http://schemas.microsoft.com/office/drawing/2014/main" id="{5AE4F222-8BDA-455D-83DC-2A7BA16C2285}"/>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6637" name="Freeform 141">
                <a:extLst>
                  <a:ext uri="{FF2B5EF4-FFF2-40B4-BE49-F238E27FC236}">
                    <a16:creationId xmlns:a16="http://schemas.microsoft.com/office/drawing/2014/main" id="{101E8539-259F-4B4A-97BE-A68FED111B0A}"/>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6638" name="Freeform 142">
                <a:extLst>
                  <a:ext uri="{FF2B5EF4-FFF2-40B4-BE49-F238E27FC236}">
                    <a16:creationId xmlns:a16="http://schemas.microsoft.com/office/drawing/2014/main" id="{A5B09C94-C9D3-4C7B-897B-590BC3F554A1}"/>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6639" name="Freeform 143">
                <a:extLst>
                  <a:ext uri="{FF2B5EF4-FFF2-40B4-BE49-F238E27FC236}">
                    <a16:creationId xmlns:a16="http://schemas.microsoft.com/office/drawing/2014/main" id="{5B86E3A7-B135-426F-B970-25E1222604E9}"/>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6640" name="Freeform 144">
                <a:extLst>
                  <a:ext uri="{FF2B5EF4-FFF2-40B4-BE49-F238E27FC236}">
                    <a16:creationId xmlns:a16="http://schemas.microsoft.com/office/drawing/2014/main" id="{59BEA83F-27CE-40E9-BD72-E1860DABF2CC}"/>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6641" name="Freeform 145">
                <a:extLst>
                  <a:ext uri="{FF2B5EF4-FFF2-40B4-BE49-F238E27FC236}">
                    <a16:creationId xmlns:a16="http://schemas.microsoft.com/office/drawing/2014/main" id="{A59D4DF3-2A75-4E29-B5FC-A66DE6AE8B9E}"/>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6642" name="Freeform 146">
                <a:extLst>
                  <a:ext uri="{FF2B5EF4-FFF2-40B4-BE49-F238E27FC236}">
                    <a16:creationId xmlns:a16="http://schemas.microsoft.com/office/drawing/2014/main" id="{AEB5C7CD-6858-4826-B17D-363E7119D304}"/>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6643" name="Rectangle 147">
                <a:extLst>
                  <a:ext uri="{FF2B5EF4-FFF2-40B4-BE49-F238E27FC236}">
                    <a16:creationId xmlns:a16="http://schemas.microsoft.com/office/drawing/2014/main" id="{175664B7-14BB-49D4-B238-A4EEAADF223D}"/>
                  </a:ext>
                </a:extLst>
              </p:cNvPr>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44" name="Rectangle 148">
                <a:extLst>
                  <a:ext uri="{FF2B5EF4-FFF2-40B4-BE49-F238E27FC236}">
                    <a16:creationId xmlns:a16="http://schemas.microsoft.com/office/drawing/2014/main" id="{7738DB85-EE8D-4CA8-81A1-FAD293ECADA8}"/>
                  </a:ext>
                </a:extLst>
              </p:cNvPr>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45" name="Freeform 149">
                <a:extLst>
                  <a:ext uri="{FF2B5EF4-FFF2-40B4-BE49-F238E27FC236}">
                    <a16:creationId xmlns:a16="http://schemas.microsoft.com/office/drawing/2014/main" id="{502CD6CC-D469-449E-8994-CE878A047701}"/>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6646" name="Freeform 150">
                <a:extLst>
                  <a:ext uri="{FF2B5EF4-FFF2-40B4-BE49-F238E27FC236}">
                    <a16:creationId xmlns:a16="http://schemas.microsoft.com/office/drawing/2014/main" id="{84FF52C3-3B5A-4BB9-9E57-189BD58ADA48}"/>
                  </a:ext>
                </a:extLst>
              </p:cNvPr>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6647" name="Freeform 151">
                <a:extLst>
                  <a:ext uri="{FF2B5EF4-FFF2-40B4-BE49-F238E27FC236}">
                    <a16:creationId xmlns:a16="http://schemas.microsoft.com/office/drawing/2014/main" id="{44AB06ED-40FB-47D4-8867-5F2656055252}"/>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648" name="Oval 152">
                <a:extLst>
                  <a:ext uri="{FF2B5EF4-FFF2-40B4-BE49-F238E27FC236}">
                    <a16:creationId xmlns:a16="http://schemas.microsoft.com/office/drawing/2014/main" id="{8F1EA5B1-4295-4793-A98B-1DE1FDF4CE11}"/>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746649" name="Rectangle 153">
            <a:extLst>
              <a:ext uri="{FF2B5EF4-FFF2-40B4-BE49-F238E27FC236}">
                <a16:creationId xmlns:a16="http://schemas.microsoft.com/office/drawing/2014/main" id="{DF5E987E-5530-49C1-9449-FE409B94F389}"/>
              </a:ext>
            </a:extLst>
          </p:cNvPr>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46650" name="Rectangle 154">
            <a:extLst>
              <a:ext uri="{FF2B5EF4-FFF2-40B4-BE49-F238E27FC236}">
                <a16:creationId xmlns:a16="http://schemas.microsoft.com/office/drawing/2014/main" id="{EB74F190-AD4C-4A99-9A8C-E7E47CE28A3C}"/>
              </a:ext>
            </a:extLst>
          </p:cNvPr>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746651" name="Rectangle 155">
            <a:extLst>
              <a:ext uri="{FF2B5EF4-FFF2-40B4-BE49-F238E27FC236}">
                <a16:creationId xmlns:a16="http://schemas.microsoft.com/office/drawing/2014/main" id="{2D2C6915-C59F-4DC3-821F-FA5995366403}"/>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US" altLang="en-US"/>
          </a:p>
        </p:txBody>
      </p:sp>
      <p:sp>
        <p:nvSpPr>
          <p:cNvPr id="746652" name="Rectangle 156">
            <a:extLst>
              <a:ext uri="{FF2B5EF4-FFF2-40B4-BE49-F238E27FC236}">
                <a16:creationId xmlns:a16="http://schemas.microsoft.com/office/drawing/2014/main" id="{C94E31FA-55F8-4638-A341-AD69EABD5276}"/>
              </a:ext>
            </a:extLst>
          </p:cNvPr>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91CE1C0C-0B29-4707-ABE0-C1B268BB958C}" type="slidenum">
              <a:rPr lang="en-US" altLang="en-US"/>
              <a:pPr/>
              <a:t>‹#›</a:t>
            </a:fld>
            <a:endParaRPr lang="en-US" altLang="en-US"/>
          </a:p>
        </p:txBody>
      </p:sp>
      <p:sp>
        <p:nvSpPr>
          <p:cNvPr id="746653" name="Rectangle 157">
            <a:extLst>
              <a:ext uri="{FF2B5EF4-FFF2-40B4-BE49-F238E27FC236}">
                <a16:creationId xmlns:a16="http://schemas.microsoft.com/office/drawing/2014/main" id="{382098D1-8CC2-47E0-A951-4644F7D83320}"/>
              </a:ext>
            </a:extLst>
          </p:cNvPr>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157019662"/>
      </p:ext>
    </p:extLst>
  </p:cSld>
  <p:clrMap bg1="dk2" tx1="lt1" bg2="dk1"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80000"/>
        <a:buFont typeface="Arial" panose="020B0604020202020204" pitchFamily="34" charset="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Font typeface="Wingdings" panose="05000000000000000000" pitchFamily="2" charset="2"/>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80000"/>
        <a:buFont typeface="Arial" panose="020B0604020202020204" pitchFamily="34" charset="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Arial" panose="020B0604020202020204" pitchFamily="34" charset="0"/>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2.xml"/><Relationship Id="rId6" Type="http://schemas.openxmlformats.org/officeDocument/2006/relationships/hyperlink" Target="http://www.purifiedbyfaith.com/1John/1John.htm" TargetMode="External"/><Relationship Id="rId5" Type="http://schemas.openxmlformats.org/officeDocument/2006/relationships/hyperlink" Target="https://revelationillustrated.com/"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26.xml"/><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30.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31.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4.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5.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6.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7.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7.xml"/><Relationship Id="rId1" Type="http://schemas.openxmlformats.org/officeDocument/2006/relationships/themeOverride" Target="../theme/themeOverride40.xml"/><Relationship Id="rId4" Type="http://schemas.openxmlformats.org/officeDocument/2006/relationships/hyperlink" Target="https://www.weareteachers.com/moving-beyond-classroom-discussions/"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3.xml"/><Relationship Id="rId1" Type="http://schemas.openxmlformats.org/officeDocument/2006/relationships/themeOverride" Target="../theme/themeOverride41.xml"/></Relationships>
</file>

<file path=ppt/slides/_rels/slide5.xml.rels><?xml version="1.0" encoding="UTF-8" standalone="yes"?>
<Relationships xmlns="http://schemas.openxmlformats.org/package/2006/relationships"><Relationship Id="rId3" Type="http://schemas.openxmlformats.org/officeDocument/2006/relationships/hyperlink" Target="https://imgur.com/gallery/kOGmSB0" TargetMode="External"/><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hlinkClick r:id="rId5"/>
              </a:rPr>
              <a:t>https://revelationillustrated.com/</a:t>
            </a: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 </a:t>
            </a:r>
          </a:p>
        </p:txBody>
      </p:sp>
      <p:sp>
        <p:nvSpPr>
          <p:cNvPr id="3" name="Title 2"/>
          <p:cNvSpPr>
            <a:spLocks noGrp="1"/>
          </p:cNvSpPr>
          <p:nvPr>
            <p:ph type="title"/>
          </p:nvPr>
        </p:nvSpPr>
        <p:spPr>
          <a:xfrm>
            <a:off x="76200" y="12095"/>
            <a:ext cx="9067800" cy="1349694"/>
          </a:xfrm>
        </p:spPr>
        <p:txBody>
          <a:bodyPr vert="horz" lIns="91440" tIns="45720" rIns="91440" bIns="45720" rtlCol="0" anchor="ctr">
            <a:normAutofit/>
          </a:bodyPr>
          <a:lstStyle/>
          <a:p>
            <a:pPr>
              <a:lnSpc>
                <a:spcPct val="90000"/>
              </a:lnSpc>
            </a:pPr>
            <a:r>
              <a:rPr lang="en-US" sz="8000" b="1" dirty="0">
                <a:ln w="6600">
                  <a:solidFill>
                    <a:schemeClr val="accent2"/>
                  </a:solidFill>
                  <a:prstDash val="solid"/>
                </a:ln>
                <a:solidFill>
                  <a:schemeClr val="bg1"/>
                </a:solidFill>
                <a:effectLst>
                  <a:glow rad="228600">
                    <a:schemeClr val="accent4">
                      <a:satMod val="175000"/>
                      <a:alpha val="40000"/>
                    </a:schemeClr>
                  </a:glow>
                  <a:innerShdw blurRad="63500" dist="50800" dir="18900000">
                    <a:prstClr val="black">
                      <a:alpha val="50000"/>
                    </a:prstClr>
                  </a:innerShdw>
                </a:effectLst>
                <a:latin typeface="+mn-lt"/>
              </a:rPr>
              <a:t>The Book of 1 John</a:t>
            </a:r>
          </a:p>
        </p:txBody>
      </p:sp>
      <p:sp>
        <p:nvSpPr>
          <p:cNvPr id="5" name="TextBox 4">
            <a:extLst>
              <a:ext uri="{FF2B5EF4-FFF2-40B4-BE49-F238E27FC236}">
                <a16:creationId xmlns:a16="http://schemas.microsoft.com/office/drawing/2014/main" id="{21A3371E-1D9E-4745-93E9-3397D1219C39}"/>
              </a:ext>
            </a:extLst>
          </p:cNvPr>
          <p:cNvSpPr txBox="1"/>
          <p:nvPr/>
        </p:nvSpPr>
        <p:spPr>
          <a:xfrm>
            <a:off x="4149941" y="6211669"/>
            <a:ext cx="4994059"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63500" dist="63500" dir="2700000" algn="tl" rotWithShape="0">
                    <a:prstClr val="white">
                      <a:alpha val="40000"/>
                    </a:prstClr>
                  </a:outerShdw>
                </a:effectLst>
                <a:uLnTx/>
                <a:uFillTx/>
                <a:latin typeface="Calibri"/>
                <a:ea typeface="+mn-ea"/>
                <a:cs typeface="+mn-cs"/>
              </a:rPr>
              <a:t>To Download this lesson go to: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6"/>
              </a:rPr>
              <a:t>http://www.purifiedbyfaith.com/1John/1John.htm</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1350211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3249455"/>
            <a:ext cx="8213902" cy="3608543"/>
          </a:xfrm>
        </p:spPr>
        <p:txBody>
          <a:bodyPr>
            <a:normAutofit fontScale="85000" lnSpcReduction="10000"/>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13</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By this we know that we abide in him and he in us, </a:t>
            </a:r>
            <a:r>
              <a:rPr kumimoji="0" lang="en-US"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because</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he has given us of his </a:t>
            </a:r>
            <a:r>
              <a:rPr kumimoji="0" lang="en-US"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Spirit</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14</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And we have seen and testify that the Father has sent his Son to be the Savior of the world.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15</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Whoever confesses that Jesus is the Son of God, God abides in him, and he in God.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16</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So we have come to know and to believe the love that God has for us. God is love, and whoever abides in love abides in God, and God abides in him. </a:t>
            </a:r>
          </a:p>
          <a:p>
            <a:pPr algn="l"/>
            <a:r>
              <a:rPr lang="en-US" i="1" dirty="0">
                <a:solidFill>
                  <a:srgbClr val="0000FF"/>
                </a:solidFill>
                <a:latin typeface="Cambria" panose="02040503050406030204" pitchFamily="18" charset="0"/>
                <a:ea typeface="Cambria" panose="02040503050406030204" pitchFamily="18" charset="0"/>
              </a:rPr>
              <a:t> </a:t>
            </a:r>
            <a:r>
              <a:rPr lang="en-US"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4:13-16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308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defTabSz="914400">
              <a:spcBef>
                <a:spcPts val="0"/>
              </a:spcBef>
              <a:defRPr/>
            </a:pPr>
            <a:r>
              <a:rPr lang="en-US" altLang="en-US" sz="2800" dirty="0">
                <a:latin typeface="Calibri" panose="020F0502020204030204" pitchFamily="34" charset="0"/>
                <a:cs typeface="Calibri" panose="020F0502020204030204" pitchFamily="34" charset="0"/>
              </a:rPr>
              <a:t>Here in 4:13-14, John tells  us that </a:t>
            </a:r>
            <a:r>
              <a:rPr lang="en-US" altLang="en-US" sz="2800" b="1" i="1" dirty="0">
                <a:latin typeface="Calibri" panose="020F0502020204030204" pitchFamily="34" charset="0"/>
                <a:cs typeface="Calibri" panose="020F0502020204030204" pitchFamily="34" charset="0"/>
              </a:rPr>
              <a:t>because</a:t>
            </a:r>
            <a:r>
              <a:rPr lang="en-US" altLang="en-US" sz="2800" dirty="0">
                <a:latin typeface="Calibri" panose="020F0502020204030204" pitchFamily="34" charset="0"/>
                <a:cs typeface="Calibri" panose="020F0502020204030204" pitchFamily="34" charset="0"/>
              </a:rPr>
              <a:t> we have been given the </a:t>
            </a:r>
            <a:r>
              <a:rPr lang="en-US" altLang="en-US" sz="2800" b="1" i="1" dirty="0">
                <a:latin typeface="Calibri" panose="020F0502020204030204" pitchFamily="34" charset="0"/>
                <a:cs typeface="Calibri" panose="020F0502020204030204" pitchFamily="34" charset="0"/>
              </a:rPr>
              <a:t>Spirit</a:t>
            </a:r>
            <a:r>
              <a:rPr lang="en-US" altLang="en-US" sz="2800" dirty="0">
                <a:latin typeface="Calibri" panose="020F0502020204030204" pitchFamily="34" charset="0"/>
                <a:cs typeface="Calibri" panose="020F0502020204030204" pitchFamily="34" charset="0"/>
              </a:rPr>
              <a:t>, we believe the apostolic testimony concerning the love of God that was powerfully expressed in the sending of His Son to be the Savior of the world, and because we have </a:t>
            </a:r>
            <a:r>
              <a:rPr lang="en-US" altLang="en-US" sz="2800" b="1" i="1" dirty="0">
                <a:latin typeface="Calibri" panose="020F0502020204030204" pitchFamily="34" charset="0"/>
                <a:cs typeface="Calibri" panose="020F0502020204030204" pitchFamily="34" charset="0"/>
              </a:rPr>
              <a:t>believed</a:t>
            </a:r>
            <a:r>
              <a:rPr lang="en-US" altLang="en-US" sz="2800" dirty="0">
                <a:latin typeface="Calibri" panose="020F0502020204030204" pitchFamily="34" charset="0"/>
                <a:cs typeface="Calibri" panose="020F0502020204030204" pitchFamily="34" charset="0"/>
              </a:rPr>
              <a:t> that teaching, we can be </a:t>
            </a:r>
            <a:r>
              <a:rPr lang="en-US" altLang="en-US" sz="2800" b="1" i="1" dirty="0">
                <a:latin typeface="Calibri" panose="020F0502020204030204" pitchFamily="34" charset="0"/>
                <a:cs typeface="Calibri" panose="020F0502020204030204" pitchFamily="34" charset="0"/>
              </a:rPr>
              <a:t>assured</a:t>
            </a:r>
            <a:r>
              <a:rPr lang="en-US" altLang="en-US" sz="2800" dirty="0">
                <a:latin typeface="Calibri" panose="020F0502020204030204" pitchFamily="34" charset="0"/>
                <a:cs typeface="Calibri" panose="020F0502020204030204" pitchFamily="34" charset="0"/>
              </a:rPr>
              <a:t> that we abide in God and God in us. </a:t>
            </a:r>
            <a:endParaRPr kumimoji="0" lang="en-US" altLang="en-US" sz="2800" b="0"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94030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079966"/>
            <a:ext cx="8213902" cy="4778033"/>
          </a:xfrm>
        </p:spPr>
        <p:txBody>
          <a:bodyPr>
            <a:normAutofit lnSpcReduction="10000"/>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13</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By this we know that we abide in him and he in us, </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because he has given us of his Spirit.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14</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And we have seen and testify that the Father has sent his Son to be the Savior of the world.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15</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Whoever </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confesses that Jesus is the Son of God</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God abides in him, and he in God.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16</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So we have come to know and to believe the love that God has for us. God is love, and whoever </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abides in love </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abides in God, and God abides in him. </a:t>
            </a:r>
          </a:p>
          <a:p>
            <a:pPr algn="l"/>
            <a:r>
              <a:rPr lang="en-US" i="1" dirty="0">
                <a:solidFill>
                  <a:srgbClr val="0000FF"/>
                </a:solidFill>
                <a:latin typeface="Cambria" panose="02040503050406030204" pitchFamily="18" charset="0"/>
                <a:ea typeface="Cambria" panose="02040503050406030204" pitchFamily="18" charset="0"/>
              </a:rPr>
              <a:t> </a:t>
            </a:r>
            <a:r>
              <a:rPr lang="en-US"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4:13-16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009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dirty="0">
                <a:latin typeface="Calibri" panose="020F0502020204030204" pitchFamily="34" charset="0"/>
                <a:cs typeface="Calibri" panose="020F0502020204030204" pitchFamily="34" charset="0"/>
              </a:rPr>
              <a:t>Further on in our text, we see </a:t>
            </a:r>
            <a:r>
              <a:rPr lang="en-US" altLang="en-US" b="1" i="1" dirty="0">
                <a:latin typeface="Calibri" panose="020F0502020204030204" pitchFamily="34" charset="0"/>
                <a:cs typeface="Calibri" panose="020F0502020204030204" pitchFamily="34" charset="0"/>
              </a:rPr>
              <a:t>two</a:t>
            </a:r>
            <a:r>
              <a:rPr lang="en-US" altLang="en-US" dirty="0">
                <a:latin typeface="Calibri" panose="020F0502020204030204" pitchFamily="34" charset="0"/>
                <a:cs typeface="Calibri" panose="020F0502020204030204" pitchFamily="34" charset="0"/>
              </a:rPr>
              <a:t> </a:t>
            </a:r>
            <a:r>
              <a:rPr lang="en-US" altLang="en-US" b="1" i="1" dirty="0">
                <a:latin typeface="Calibri" panose="020F0502020204030204" pitchFamily="34" charset="0"/>
                <a:cs typeface="Calibri" panose="020F0502020204030204" pitchFamily="34" charset="0"/>
              </a:rPr>
              <a:t>other</a:t>
            </a:r>
            <a:r>
              <a:rPr lang="en-US" altLang="en-US" dirty="0">
                <a:latin typeface="Calibri" panose="020F0502020204030204" pitchFamily="34" charset="0"/>
                <a:cs typeface="Calibri" panose="020F0502020204030204" pitchFamily="34" charset="0"/>
              </a:rPr>
              <a:t> examples of the Spirit’s work which give us </a:t>
            </a:r>
            <a:r>
              <a:rPr lang="en-US" altLang="en-US" b="1" i="1" dirty="0">
                <a:latin typeface="Calibri" panose="020F0502020204030204" pitchFamily="34" charset="0"/>
                <a:cs typeface="Calibri" panose="020F0502020204030204" pitchFamily="34" charset="0"/>
              </a:rPr>
              <a:t>assurance</a:t>
            </a:r>
            <a:r>
              <a:rPr lang="en-US" altLang="en-US" dirty="0">
                <a:latin typeface="Calibri" panose="020F0502020204030204" pitchFamily="34" charset="0"/>
                <a:cs typeface="Calibri" panose="020F0502020204030204" pitchFamily="34" charset="0"/>
              </a:rPr>
              <a:t> that we remain in God and He remains in us. </a:t>
            </a:r>
            <a:endParaRPr kumimoji="0" lang="en-US" altLang="en-US" sz="2800" b="0"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43521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3057157"/>
            <a:ext cx="8213902" cy="3800842"/>
          </a:xfrm>
        </p:spPr>
        <p:txBody>
          <a:bodyPr>
            <a:normAutofit fontScale="85000" lnSpcReduction="10000"/>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13</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By this we know that we abide in him and he in us, </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because he has given us of his </a:t>
            </a:r>
            <a:r>
              <a:rPr kumimoji="0" lang="en-US"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Spirit</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14</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And we have seen and testify that the Father has sent his Son to be the Savior of the world.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15</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Whoever </a:t>
            </a:r>
            <a:r>
              <a:rPr kumimoji="0" lang="en-US"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confesses</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that Jesus is the Son of God</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God abides in him, and he in God.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16</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So we have come to know and to believe the love that God has for us. God is love, and </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whoever abides in </a:t>
            </a:r>
            <a:r>
              <a:rPr kumimoji="0" lang="en-US"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love</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abides in God, and God abides in him. </a:t>
            </a:r>
          </a:p>
          <a:p>
            <a:pPr algn="l"/>
            <a:r>
              <a:rPr lang="en-US" i="1" dirty="0">
                <a:solidFill>
                  <a:srgbClr val="0000FF"/>
                </a:solidFill>
                <a:latin typeface="Cambria" panose="02040503050406030204" pitchFamily="18" charset="0"/>
                <a:ea typeface="Cambria" panose="02040503050406030204" pitchFamily="18" charset="0"/>
              </a:rPr>
              <a:t> </a:t>
            </a:r>
            <a:r>
              <a:rPr lang="en-US"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4:13-16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3057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sz="2800" dirty="0">
                <a:latin typeface="Calibri" panose="020F0502020204030204" pitchFamily="34" charset="0"/>
                <a:cs typeface="Calibri" panose="020F0502020204030204" pitchFamily="34" charset="0"/>
              </a:rPr>
              <a:t>It is by the </a:t>
            </a:r>
            <a:r>
              <a:rPr lang="en-US" altLang="en-US" sz="2800" b="1" i="1" dirty="0">
                <a:latin typeface="Calibri" panose="020F0502020204030204" pitchFamily="34" charset="0"/>
                <a:cs typeface="Calibri" panose="020F0502020204030204" pitchFamily="34" charset="0"/>
              </a:rPr>
              <a:t>Spirit</a:t>
            </a:r>
            <a:r>
              <a:rPr lang="en-US" altLang="en-US" sz="2800" dirty="0">
                <a:latin typeface="Calibri" panose="020F0502020204030204" pitchFamily="34" charset="0"/>
                <a:cs typeface="Calibri" panose="020F0502020204030204" pitchFamily="34" charset="0"/>
              </a:rPr>
              <a:t> that we:</a:t>
            </a:r>
          </a:p>
          <a:p>
            <a:pPr marL="457200" marR="0" lvl="0" indent="-4572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altLang="en-US" sz="2600" dirty="0">
                <a:latin typeface="Calibri" panose="020F0502020204030204" pitchFamily="34" charset="0"/>
                <a:cs typeface="Calibri" panose="020F0502020204030204" pitchFamily="34" charset="0"/>
              </a:rPr>
              <a:t>4:15 – Come to </a:t>
            </a:r>
            <a:r>
              <a:rPr lang="en-US" altLang="en-US" sz="2600" b="1" i="1" dirty="0">
                <a:latin typeface="Calibri" panose="020F0502020204030204" pitchFamily="34" charset="0"/>
                <a:cs typeface="Calibri" panose="020F0502020204030204" pitchFamily="34" charset="0"/>
              </a:rPr>
              <a:t>confess</a:t>
            </a:r>
            <a:r>
              <a:rPr lang="en-US" altLang="en-US" sz="2600" dirty="0">
                <a:latin typeface="Calibri" panose="020F0502020204030204" pitchFamily="34" charset="0"/>
                <a:cs typeface="Calibri" panose="020F0502020204030204" pitchFamily="34" charset="0"/>
              </a:rPr>
              <a:t> that Jesus is the Son of God (and thus equal to the Father – cf. John 5:18)</a:t>
            </a:r>
          </a:p>
          <a:p>
            <a:pPr marL="457200" marR="0" lvl="0" indent="-4572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altLang="en-US" sz="2600" dirty="0">
                <a:latin typeface="Calibri" panose="020F0502020204030204" pitchFamily="34" charset="0"/>
                <a:cs typeface="Calibri" panose="020F0502020204030204" pitchFamily="34" charset="0"/>
              </a:rPr>
              <a:t>4:16 – Are enabled to </a:t>
            </a:r>
            <a:r>
              <a:rPr lang="en-US" altLang="en-US" sz="2600" b="1" i="1" dirty="0">
                <a:latin typeface="Calibri" panose="020F0502020204030204" pitchFamily="34" charset="0"/>
                <a:cs typeface="Calibri" panose="020F0502020204030204" pitchFamily="34" charset="0"/>
              </a:rPr>
              <a:t>love</a:t>
            </a:r>
            <a:r>
              <a:rPr lang="en-US" altLang="en-US" sz="2600" dirty="0">
                <a:latin typeface="Calibri" panose="020F0502020204030204" pitchFamily="34" charset="0"/>
                <a:cs typeface="Calibri" panose="020F0502020204030204" pitchFamily="34" charset="0"/>
              </a:rPr>
              <a:t>. </a:t>
            </a:r>
          </a:p>
          <a:p>
            <a:pPr marR="0" lvl="0" algn="l" defTabSz="914400" rtl="0" eaLnBrk="1" fontAlgn="base" latinLnBrk="0" hangingPunct="1">
              <a:lnSpc>
                <a:spcPct val="100000"/>
              </a:lnSpc>
              <a:spcBef>
                <a:spcPts val="0"/>
              </a:spcBef>
              <a:spcAft>
                <a:spcPct val="0"/>
              </a:spcAft>
              <a:buClrTx/>
              <a:buSzTx/>
              <a:tabLst/>
              <a:defRPr/>
            </a:pPr>
            <a:r>
              <a:rPr lang="en-US" altLang="en-US" sz="2800" dirty="0">
                <a:latin typeface="Calibri" panose="020F0502020204030204" pitchFamily="34" charset="0"/>
                <a:cs typeface="Calibri" panose="020F0502020204030204" pitchFamily="34" charset="0"/>
              </a:rPr>
              <a:t>The natural man (who does </a:t>
            </a:r>
            <a:r>
              <a:rPr lang="en-US" altLang="en-US" sz="2800" b="1" i="1" dirty="0">
                <a:latin typeface="Calibri" panose="020F0502020204030204" pitchFamily="34" charset="0"/>
                <a:cs typeface="Calibri" panose="020F0502020204030204" pitchFamily="34" charset="0"/>
              </a:rPr>
              <a:t>not</a:t>
            </a:r>
            <a:r>
              <a:rPr lang="en-US" altLang="en-US" sz="2800" dirty="0">
                <a:latin typeface="Calibri" panose="020F0502020204030204" pitchFamily="34" charset="0"/>
                <a:cs typeface="Calibri" panose="020F0502020204030204" pitchFamily="34" charset="0"/>
              </a:rPr>
              <a:t> have the Spirit) can neither </a:t>
            </a:r>
            <a:r>
              <a:rPr lang="en-US" altLang="en-US" sz="2800" b="1" i="1" dirty="0">
                <a:latin typeface="Calibri" panose="020F0502020204030204" pitchFamily="34" charset="0"/>
                <a:cs typeface="Calibri" panose="020F0502020204030204" pitchFamily="34" charset="0"/>
              </a:rPr>
              <a:t>believe</a:t>
            </a:r>
            <a:r>
              <a:rPr lang="en-US" altLang="en-US" sz="2800" dirty="0">
                <a:latin typeface="Calibri" panose="020F0502020204030204" pitchFamily="34" charset="0"/>
                <a:cs typeface="Calibri" panose="020F0502020204030204" pitchFamily="34" charset="0"/>
              </a:rPr>
              <a:t> nor </a:t>
            </a:r>
            <a:r>
              <a:rPr lang="en-US" altLang="en-US" sz="2800" b="1" i="1" dirty="0">
                <a:latin typeface="Calibri" panose="020F0502020204030204" pitchFamily="34" charset="0"/>
                <a:cs typeface="Calibri" panose="020F0502020204030204" pitchFamily="34" charset="0"/>
              </a:rPr>
              <a:t>love</a:t>
            </a:r>
            <a:r>
              <a:rPr lang="en-US" altLang="en-US" sz="2800" dirty="0">
                <a:latin typeface="Calibri" panose="020F0502020204030204" pitchFamily="34" charset="0"/>
                <a:cs typeface="Calibri" panose="020F0502020204030204" pitchFamily="34" charset="0"/>
              </a:rPr>
              <a:t>. In his fallen and unredeemed state he is both </a:t>
            </a:r>
            <a:r>
              <a:rPr lang="en-US" altLang="en-US" sz="2800" b="1" i="1" dirty="0">
                <a:latin typeface="Calibri" panose="020F0502020204030204" pitchFamily="34" charset="0"/>
                <a:cs typeface="Calibri" panose="020F0502020204030204" pitchFamily="34" charset="0"/>
              </a:rPr>
              <a:t>blind</a:t>
            </a:r>
            <a:r>
              <a:rPr lang="en-US" altLang="en-US" sz="2800" dirty="0">
                <a:latin typeface="Calibri" panose="020F0502020204030204" pitchFamily="34" charset="0"/>
                <a:cs typeface="Calibri" panose="020F0502020204030204" pitchFamily="34" charset="0"/>
              </a:rPr>
              <a:t> and </a:t>
            </a:r>
            <a:r>
              <a:rPr lang="en-US" altLang="en-US" sz="2800" b="1" i="1" dirty="0">
                <a:latin typeface="Calibri" panose="020F0502020204030204" pitchFamily="34" charset="0"/>
                <a:cs typeface="Calibri" panose="020F0502020204030204" pitchFamily="34" charset="0"/>
              </a:rPr>
              <a:t>selfish</a:t>
            </a:r>
            <a:r>
              <a:rPr lang="en-US" altLang="en-US" sz="2800" dirty="0">
                <a:latin typeface="Calibri" panose="020F0502020204030204" pitchFamily="34" charset="0"/>
                <a:cs typeface="Calibri" panose="020F0502020204030204" pitchFamily="34" charset="0"/>
              </a:rPr>
              <a:t>. </a:t>
            </a:r>
            <a:endParaRPr kumimoji="0" lang="en-US" altLang="en-US" sz="2600" b="0"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66512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130984"/>
            <a:ext cx="8213902" cy="4727015"/>
          </a:xfrm>
        </p:spPr>
        <p:txBody>
          <a:bodyPr>
            <a:normAutofit fontScale="92500" lnSpcReduction="10000"/>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13</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By this we know that we abide in him and he in us, because </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he has given us </a:t>
            </a:r>
            <a:r>
              <a:rPr kumimoji="0" lang="en-US"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of</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his Spirit.</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14</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And we have seen and testify that the Father has sent his Son to be the Savior of the world.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15</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Whoever confesses that Jesus is the Son of God, God abides in him, and he in God.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16</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So we have come to know and to believe the love that God has for us. God is love, and whoever abides in love abides in God, and God abides in him. </a:t>
            </a:r>
          </a:p>
          <a:p>
            <a:pPr algn="l"/>
            <a:r>
              <a:rPr lang="en-US" i="1" dirty="0">
                <a:solidFill>
                  <a:srgbClr val="0000FF"/>
                </a:solidFill>
                <a:latin typeface="Cambria" panose="02040503050406030204" pitchFamily="18" charset="0"/>
                <a:ea typeface="Cambria" panose="02040503050406030204" pitchFamily="18" charset="0"/>
              </a:rPr>
              <a:t> </a:t>
            </a:r>
            <a:r>
              <a:rPr lang="en-US"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4:13-16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158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dirty="0">
                <a:latin typeface="Calibri" panose="020F0502020204030204" pitchFamily="34" charset="0"/>
                <a:cs typeface="Calibri" panose="020F0502020204030204" pitchFamily="34" charset="0"/>
              </a:rPr>
              <a:t>And yet, John seems to be indicating that (in our present state) there is a sense in which the Spirit is given in </a:t>
            </a:r>
            <a:r>
              <a:rPr lang="en-US" altLang="en-US" b="1" i="1" dirty="0">
                <a:latin typeface="Calibri" panose="020F0502020204030204" pitchFamily="34" charset="0"/>
                <a:cs typeface="Calibri" panose="020F0502020204030204" pitchFamily="34" charset="0"/>
              </a:rPr>
              <a:t>limited measure</a:t>
            </a:r>
            <a:r>
              <a:rPr lang="en-US" altLang="en-US" dirty="0">
                <a:latin typeface="Calibri" panose="020F0502020204030204" pitchFamily="34" charset="0"/>
                <a:cs typeface="Calibri" panose="020F0502020204030204" pitchFamily="34" charset="0"/>
              </a:rPr>
              <a:t>. He has given us </a:t>
            </a:r>
            <a:r>
              <a:rPr lang="en-US" altLang="en-US" b="1" i="1" dirty="0">
                <a:latin typeface="Calibri" panose="020F0502020204030204" pitchFamily="34" charset="0"/>
                <a:cs typeface="Calibri" panose="020F0502020204030204" pitchFamily="34" charset="0"/>
              </a:rPr>
              <a:t>of</a:t>
            </a:r>
            <a:r>
              <a:rPr lang="en-US" altLang="en-US" dirty="0">
                <a:latin typeface="Calibri" panose="020F0502020204030204" pitchFamily="34" charset="0"/>
                <a:cs typeface="Calibri" panose="020F0502020204030204" pitchFamily="34" charset="0"/>
              </a:rPr>
              <a:t> His Spirit. </a:t>
            </a:r>
            <a:endParaRPr kumimoji="0" lang="en-US" altLang="en-US" sz="2800" b="0"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74094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621541"/>
            <a:ext cx="8213902" cy="4236457"/>
          </a:xfrm>
        </p:spPr>
        <p:txBody>
          <a:bodyPr>
            <a:normAutofit fontScale="92500" lnSpcReduction="20000"/>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13</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By this we know that we abide in him and he in us, because </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he has given us </a:t>
            </a:r>
            <a:r>
              <a:rPr kumimoji="0" lang="en-US"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of</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his Spirit.</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14</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And we have seen and testify that the Father has sent his Son to be the Savior of the world.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15</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Whoever confesses that Jesus is the Son of God, God abides in him, and he in God.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16</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So we have come to know and to believe the love that God has for us. God is love, and whoever abides in love abides in God, and God abides in him. </a:t>
            </a:r>
          </a:p>
          <a:p>
            <a:pPr algn="l"/>
            <a:r>
              <a:rPr lang="en-US" i="1" dirty="0">
                <a:solidFill>
                  <a:srgbClr val="0000FF"/>
                </a:solidFill>
                <a:latin typeface="Cambria" panose="02040503050406030204" pitchFamily="18" charset="0"/>
                <a:ea typeface="Cambria" panose="02040503050406030204" pitchFamily="18" charset="0"/>
              </a:rPr>
              <a:t> </a:t>
            </a:r>
            <a:r>
              <a:rPr lang="en-US"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4:13-16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586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dirty="0">
                <a:latin typeface="Calibri" panose="020F0502020204030204" pitchFamily="34" charset="0"/>
                <a:cs typeface="Calibri" panose="020F0502020204030204" pitchFamily="34" charset="0"/>
              </a:rPr>
              <a:t>Compare this with John 3:34, which indicates that the Spirit was given </a:t>
            </a:r>
            <a:r>
              <a:rPr lang="en-US" altLang="en-US" b="1" i="1" dirty="0">
                <a:latin typeface="Calibri" panose="020F0502020204030204" pitchFamily="34" charset="0"/>
                <a:cs typeface="Calibri" panose="020F0502020204030204" pitchFamily="34" charset="0"/>
              </a:rPr>
              <a:t>without limit </a:t>
            </a:r>
            <a:r>
              <a:rPr lang="en-US" altLang="en-US" dirty="0">
                <a:latin typeface="Calibri" panose="020F0502020204030204" pitchFamily="34" charset="0"/>
                <a:cs typeface="Calibri" panose="020F0502020204030204" pitchFamily="34" charset="0"/>
              </a:rPr>
              <a:t>to Jesus. By implication, therefore, the Spirit is given to human beings in limited measure because of their finite nature.  </a:t>
            </a:r>
            <a:endParaRPr kumimoji="0" lang="en-US" altLang="en-US" sz="2800" b="0"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87600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4183479"/>
            <a:ext cx="8213902" cy="2674520"/>
          </a:xfrm>
        </p:spPr>
        <p:txBody>
          <a:bodyPr>
            <a:normAutofit fontScale="77500" lnSpcReduction="20000"/>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13</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By this we know that we abide in him and he in us, because he has given us of his Spirit.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14</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And </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we have seen and testify</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that the Father has sent his Son to be the Savior of the world.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15</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Whoever confesses that Jesus is the Son of God, God abides in him, and he in God.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16</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So we have come to know and to believe the love that God has for us. God is love, and whoever abides in love abides in God, and God abides in him. </a:t>
            </a:r>
          </a:p>
          <a:p>
            <a:pPr algn="l"/>
            <a:r>
              <a:rPr lang="en-US" i="1" dirty="0">
                <a:solidFill>
                  <a:srgbClr val="0000FF"/>
                </a:solidFill>
                <a:latin typeface="Cambria" panose="02040503050406030204" pitchFamily="18" charset="0"/>
                <a:ea typeface="Cambria" panose="02040503050406030204" pitchFamily="18" charset="0"/>
              </a:rPr>
              <a:t> </a:t>
            </a:r>
            <a:r>
              <a:rPr lang="en-US"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4:13-16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3477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sz="2800" dirty="0">
                <a:latin typeface="Calibri" panose="020F0502020204030204" pitchFamily="34" charset="0"/>
                <a:cs typeface="Calibri" panose="020F0502020204030204" pitchFamily="34" charset="0"/>
              </a:rPr>
              <a:t>John’s reference to those who “</a:t>
            </a:r>
            <a:r>
              <a:rPr lang="en-US" altLang="en-US" sz="2800" i="1" dirty="0">
                <a:solidFill>
                  <a:srgbClr val="0000FF"/>
                </a:solidFill>
                <a:latin typeface="Cambria" panose="02040503050406030204" pitchFamily="18" charset="0"/>
                <a:ea typeface="Cambria" panose="02040503050406030204" pitchFamily="18" charset="0"/>
                <a:cs typeface="Calibri" panose="020F0502020204030204" pitchFamily="34" charset="0"/>
              </a:rPr>
              <a:t>have seen and testify</a:t>
            </a:r>
            <a:r>
              <a:rPr lang="en-US" altLang="en-US" sz="2800" dirty="0">
                <a:latin typeface="Calibri" panose="020F0502020204030204" pitchFamily="34" charset="0"/>
                <a:cs typeface="Calibri" panose="020F0502020204030204" pitchFamily="34" charset="0"/>
              </a:rPr>
              <a:t>” is similar to 1:1-2 where the reference is to the </a:t>
            </a:r>
            <a:r>
              <a:rPr lang="en-US" altLang="en-US" sz="2800" b="1" i="1" dirty="0">
                <a:latin typeface="Calibri" panose="020F0502020204030204" pitchFamily="34" charset="0"/>
                <a:cs typeface="Calibri" panose="020F0502020204030204" pitchFamily="34" charset="0"/>
              </a:rPr>
              <a:t>apostolic</a:t>
            </a:r>
            <a:r>
              <a:rPr lang="en-US" altLang="en-US" sz="2800" dirty="0">
                <a:latin typeface="Calibri" panose="020F0502020204030204" pitchFamily="34" charset="0"/>
                <a:cs typeface="Calibri" panose="020F0502020204030204" pitchFamily="34" charset="0"/>
              </a:rPr>
              <a:t> </a:t>
            </a:r>
            <a:r>
              <a:rPr lang="en-US" altLang="en-US" sz="2800" b="1" i="1" dirty="0">
                <a:latin typeface="Calibri" panose="020F0502020204030204" pitchFamily="34" charset="0"/>
                <a:cs typeface="Calibri" panose="020F0502020204030204" pitchFamily="34" charset="0"/>
              </a:rPr>
              <a:t>witnesses</a:t>
            </a:r>
            <a:r>
              <a:rPr lang="en-US" altLang="en-US" sz="2800" dirty="0">
                <a:latin typeface="Calibri" panose="020F0502020204030204" pitchFamily="34" charset="0"/>
                <a:cs typeface="Calibri" panose="020F0502020204030204" pitchFamily="34" charset="0"/>
              </a:rPr>
              <a:t>:</a:t>
            </a:r>
          </a:p>
          <a:p>
            <a:pPr marL="457200" marR="0" lvl="0" indent="-4572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altLang="en-US" sz="2600" dirty="0">
                <a:latin typeface="Calibri" panose="020F0502020204030204" pitchFamily="34" charset="0"/>
                <a:cs typeface="Calibri" panose="020F0502020204030204" pitchFamily="34" charset="0"/>
              </a:rPr>
              <a:t>1 John 1:1-2 - </a:t>
            </a:r>
            <a:r>
              <a:rPr lang="en-US" altLang="en-US" sz="2600" i="1" dirty="0">
                <a:solidFill>
                  <a:srgbClr val="0000FF"/>
                </a:solidFill>
                <a:latin typeface="Cambria" panose="02040503050406030204" pitchFamily="18" charset="0"/>
                <a:ea typeface="Cambria" panose="02040503050406030204" pitchFamily="18" charset="0"/>
                <a:cs typeface="Calibri" panose="020F0502020204030204" pitchFamily="34" charset="0"/>
              </a:rPr>
              <a:t>That which was from the beginning, which we have heard, which we have </a:t>
            </a:r>
            <a:r>
              <a:rPr lang="en-US" altLang="en-US" sz="2600" b="1" i="1" dirty="0">
                <a:solidFill>
                  <a:srgbClr val="0000FF"/>
                </a:solidFill>
                <a:latin typeface="Cambria" panose="02040503050406030204" pitchFamily="18" charset="0"/>
                <a:ea typeface="Cambria" panose="02040503050406030204" pitchFamily="18" charset="0"/>
                <a:cs typeface="Calibri" panose="020F0502020204030204" pitchFamily="34" charset="0"/>
              </a:rPr>
              <a:t>seen</a:t>
            </a:r>
            <a:r>
              <a:rPr lang="en-US" altLang="en-US" sz="2600" i="1" dirty="0">
                <a:solidFill>
                  <a:srgbClr val="0000FF"/>
                </a:solidFill>
                <a:latin typeface="Cambria" panose="02040503050406030204" pitchFamily="18" charset="0"/>
                <a:ea typeface="Cambria" panose="02040503050406030204" pitchFamily="18" charset="0"/>
                <a:cs typeface="Calibri" panose="020F0502020204030204" pitchFamily="34" charset="0"/>
              </a:rPr>
              <a:t> with our eyes, which we looked upon and have touched with our hands, concerning the word of life… we have </a:t>
            </a:r>
            <a:r>
              <a:rPr lang="en-US" altLang="en-US" sz="2600" b="1" i="1" dirty="0">
                <a:solidFill>
                  <a:srgbClr val="0000FF"/>
                </a:solidFill>
                <a:latin typeface="Cambria" panose="02040503050406030204" pitchFamily="18" charset="0"/>
                <a:ea typeface="Cambria" panose="02040503050406030204" pitchFamily="18" charset="0"/>
                <a:cs typeface="Calibri" panose="020F0502020204030204" pitchFamily="34" charset="0"/>
              </a:rPr>
              <a:t>seen</a:t>
            </a:r>
            <a:r>
              <a:rPr lang="en-US" altLang="en-US" sz="2600" i="1" dirty="0">
                <a:solidFill>
                  <a:srgbClr val="0000FF"/>
                </a:solidFill>
                <a:latin typeface="Cambria" panose="02040503050406030204" pitchFamily="18" charset="0"/>
                <a:ea typeface="Cambria" panose="02040503050406030204" pitchFamily="18" charset="0"/>
                <a:cs typeface="Calibri" panose="020F0502020204030204" pitchFamily="34" charset="0"/>
              </a:rPr>
              <a:t> it, and </a:t>
            </a:r>
            <a:r>
              <a:rPr lang="en-US" altLang="en-US" sz="2600" b="1" i="1" dirty="0">
                <a:solidFill>
                  <a:srgbClr val="0000FF"/>
                </a:solidFill>
                <a:latin typeface="Cambria" panose="02040503050406030204" pitchFamily="18" charset="0"/>
                <a:ea typeface="Cambria" panose="02040503050406030204" pitchFamily="18" charset="0"/>
                <a:cs typeface="Calibri" panose="020F0502020204030204" pitchFamily="34" charset="0"/>
              </a:rPr>
              <a:t>testify</a:t>
            </a:r>
            <a:r>
              <a:rPr lang="en-US" altLang="en-US" sz="2600" i="1" dirty="0">
                <a:solidFill>
                  <a:srgbClr val="0000FF"/>
                </a:solidFill>
                <a:latin typeface="Cambria" panose="02040503050406030204" pitchFamily="18" charset="0"/>
                <a:ea typeface="Cambria" panose="02040503050406030204" pitchFamily="18" charset="0"/>
                <a:cs typeface="Calibri" panose="020F0502020204030204" pitchFamily="34" charset="0"/>
              </a:rPr>
              <a:t> to it and proclaim to you the eternal life, which was with the Father and was made manifest to us--</a:t>
            </a:r>
            <a:endParaRPr kumimoji="0" lang="en-US" alt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5883742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189851"/>
            <a:ext cx="8213902" cy="4668148"/>
          </a:xfrm>
        </p:spPr>
        <p:txBody>
          <a:bodyPr>
            <a:normAutofit lnSpcReduction="10000"/>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13</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By this we know that we abide in him and he in us, because he has given us of his Spirit.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14</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And </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we</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have seen and testify that the Father has sent his Son to be the Savior of the world.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15</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Whoever confesses that Jesus is the Son of God, God abides in him, and he in God.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16</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So </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we</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have come to know and to believe the love that God has for us. God is love, and whoever abides in love abides in God, and God abides in him. </a:t>
            </a:r>
          </a:p>
          <a:p>
            <a:pPr algn="l"/>
            <a:r>
              <a:rPr lang="en-US" i="1" dirty="0">
                <a:solidFill>
                  <a:srgbClr val="0000FF"/>
                </a:solidFill>
                <a:latin typeface="Cambria" panose="02040503050406030204" pitchFamily="18" charset="0"/>
                <a:ea typeface="Cambria" panose="02040503050406030204" pitchFamily="18" charset="0"/>
              </a:rPr>
              <a:t> </a:t>
            </a:r>
            <a:r>
              <a:rPr lang="en-US"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4:13-16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2013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dirty="0">
                <a:latin typeface="Calibri" panose="020F0502020204030204" pitchFamily="34" charset="0"/>
                <a:cs typeface="Calibri" panose="020F0502020204030204" pitchFamily="34" charset="0"/>
              </a:rPr>
              <a:t>Therefore “</a:t>
            </a:r>
            <a:r>
              <a:rPr kumimoji="0" lang="en-US"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we</a:t>
            </a:r>
            <a:r>
              <a:rPr lang="en-US" altLang="en-US" dirty="0">
                <a:latin typeface="Calibri" panose="020F0502020204030204" pitchFamily="34" charset="0"/>
                <a:cs typeface="Calibri" panose="020F0502020204030204" pitchFamily="34" charset="0"/>
              </a:rPr>
              <a:t>” in 4:14 is </a:t>
            </a:r>
            <a:r>
              <a:rPr lang="en-US" altLang="en-US" b="1" i="1" dirty="0">
                <a:latin typeface="Calibri" panose="020F0502020204030204" pitchFamily="34" charset="0"/>
                <a:cs typeface="Calibri" panose="020F0502020204030204" pitchFamily="34" charset="0"/>
              </a:rPr>
              <a:t>probably</a:t>
            </a:r>
            <a:r>
              <a:rPr lang="en-US" altLang="en-US" dirty="0">
                <a:latin typeface="Calibri" panose="020F0502020204030204" pitchFamily="34" charset="0"/>
                <a:cs typeface="Calibri" panose="020F0502020204030204" pitchFamily="34" charset="0"/>
              </a:rPr>
              <a:t> a reference to John and his fellow apostles. </a:t>
            </a:r>
            <a:br>
              <a:rPr lang="en-US" altLang="en-US" dirty="0">
                <a:latin typeface="Calibri" panose="020F0502020204030204" pitchFamily="34" charset="0"/>
                <a:cs typeface="Calibri" panose="020F0502020204030204" pitchFamily="34" charset="0"/>
              </a:rPr>
            </a:br>
            <a:r>
              <a:rPr lang="en-US" altLang="en-US" dirty="0">
                <a:latin typeface="Calibri" panose="020F0502020204030204" pitchFamily="34" charset="0"/>
                <a:cs typeface="Calibri" panose="020F0502020204030204" pitchFamily="34" charset="0"/>
              </a:rPr>
              <a:t>A few verses later, however, John uses “</a:t>
            </a:r>
            <a:r>
              <a:rPr kumimoji="0" lang="en-US"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we</a:t>
            </a:r>
            <a:r>
              <a:rPr lang="en-US" altLang="en-US" dirty="0">
                <a:latin typeface="Calibri" panose="020F0502020204030204" pitchFamily="34" charset="0"/>
                <a:cs typeface="Calibri" panose="020F0502020204030204" pitchFamily="34" charset="0"/>
              </a:rPr>
              <a:t>” in a </a:t>
            </a:r>
            <a:r>
              <a:rPr lang="en-US" altLang="en-US" b="1" i="1" dirty="0">
                <a:latin typeface="Calibri" panose="020F0502020204030204" pitchFamily="34" charset="0"/>
                <a:cs typeface="Calibri" panose="020F0502020204030204" pitchFamily="34" charset="0"/>
              </a:rPr>
              <a:t>broader</a:t>
            </a:r>
            <a:r>
              <a:rPr lang="en-US" altLang="en-US" dirty="0">
                <a:latin typeface="Calibri" panose="020F0502020204030204" pitchFamily="34" charset="0"/>
                <a:cs typeface="Calibri" panose="020F0502020204030204" pitchFamily="34" charset="0"/>
              </a:rPr>
              <a:t> sense to include </a:t>
            </a:r>
            <a:r>
              <a:rPr lang="en-US" altLang="en-US" b="1" i="1" dirty="0">
                <a:latin typeface="Calibri" panose="020F0502020204030204" pitchFamily="34" charset="0"/>
                <a:cs typeface="Calibri" panose="020F0502020204030204" pitchFamily="34" charset="0"/>
              </a:rPr>
              <a:t>all</a:t>
            </a:r>
            <a:r>
              <a:rPr lang="en-US" altLang="en-US" dirty="0">
                <a:latin typeface="Calibri" panose="020F0502020204030204" pitchFamily="34" charset="0"/>
                <a:cs typeface="Calibri" panose="020F0502020204030204" pitchFamily="34" charset="0"/>
              </a:rPr>
              <a:t> believers.</a:t>
            </a:r>
            <a:endParaRPr kumimoji="0" lang="en-US" altLang="en-US" sz="2800" b="0"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97449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906551"/>
            <a:ext cx="8213902" cy="5951449"/>
          </a:xfrm>
        </p:spPr>
        <p:txBody>
          <a:bodyPr>
            <a:norm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13</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By this we know that we abide in him and he in us, because he has given us of his Spirit.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14</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And we have seen and testify that the Father has sent his Son to be the </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Savior of the world.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15</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Whoever confesses that Jesus is the Son of God, God abides in him, and he in God.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16</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So we have come to know and to believe the love that God has for us. God is love, and whoever abides in love abides in God, and God abides in him. </a:t>
            </a:r>
          </a:p>
          <a:p>
            <a:pPr algn="l"/>
            <a:r>
              <a:rPr lang="en-US" i="1" dirty="0">
                <a:solidFill>
                  <a:srgbClr val="0000FF"/>
                </a:solidFill>
                <a:latin typeface="Cambria" panose="02040503050406030204" pitchFamily="18" charset="0"/>
                <a:ea typeface="Cambria" panose="02040503050406030204" pitchFamily="18" charset="0"/>
              </a:rPr>
              <a:t> </a:t>
            </a:r>
            <a:r>
              <a:rPr lang="en-US"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4:13-16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831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sz="3600" dirty="0">
                <a:latin typeface="Calibri" panose="020F0502020204030204" pitchFamily="34" charset="0"/>
                <a:cs typeface="Calibri" panose="020F0502020204030204" pitchFamily="34" charset="0"/>
              </a:rPr>
              <a:t>Jesus is “</a:t>
            </a:r>
            <a:r>
              <a:rPr kumimoji="0" lang="en-US" sz="3600" b="1"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Savior</a:t>
            </a:r>
            <a:r>
              <a:rPr kumimoji="0" lang="en-US" sz="3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of the </a:t>
            </a:r>
            <a:r>
              <a:rPr kumimoji="0" lang="en-US" sz="3600" b="1"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world</a:t>
            </a:r>
            <a:r>
              <a:rPr lang="en-US" altLang="en-US" sz="3600" dirty="0">
                <a:latin typeface="Calibri" panose="020F0502020204030204" pitchFamily="34" charset="0"/>
                <a:cs typeface="Calibri" panose="020F0502020204030204" pitchFamily="34" charset="0"/>
              </a:rPr>
              <a:t>”</a:t>
            </a:r>
            <a:endParaRPr kumimoji="0" lang="en-US" altLang="en-US" b="0"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75021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894778"/>
          </a:xfrm>
        </p:spPr>
        <p:txBody>
          <a:bodyPr vert="horz" lIns="91440" tIns="45720" rIns="91440" bIns="45720" rtlCol="0" anchor="ctr">
            <a:noAutofit/>
          </a:bodyPr>
          <a:lstStyle/>
          <a:p>
            <a:pPr>
              <a:lnSpc>
                <a:spcPct val="90000"/>
              </a:lnSpc>
            </a:pPr>
            <a:r>
              <a:rPr lang="en-US" altLang="en-US" sz="3600" dirty="0"/>
              <a:t>“</a:t>
            </a:r>
            <a:r>
              <a:rPr lang="en-US" altLang="en-US" sz="3600" i="1" dirty="0">
                <a:solidFill>
                  <a:srgbClr val="0000FF"/>
                </a:solidFill>
                <a:latin typeface="Cambria" panose="02040503050406030204" pitchFamily="18" charset="0"/>
                <a:ea typeface="Cambria" panose="02040503050406030204" pitchFamily="18" charset="0"/>
              </a:rPr>
              <a:t>Savior</a:t>
            </a:r>
            <a:r>
              <a:rPr lang="en-US" altLang="en-US" sz="3600" dirty="0"/>
              <a:t>”- </a:t>
            </a:r>
            <a:r>
              <a:rPr lang="en-US" altLang="en-US" sz="3600" b="1" dirty="0" err="1">
                <a:solidFill>
                  <a:schemeClr val="tx1"/>
                </a:solidFill>
                <a:latin typeface="Bwgrkl" panose="02000400000000000000" pitchFamily="2" charset="0"/>
              </a:rPr>
              <a:t>swth,r</a:t>
            </a:r>
            <a:r>
              <a:rPr lang="en-US" altLang="en-US" sz="3600" b="1" dirty="0">
                <a:solidFill>
                  <a:schemeClr val="tx1"/>
                </a:solidFill>
                <a:latin typeface="Bwgrkl" panose="02000400000000000000" pitchFamily="2" charset="0"/>
              </a:rPr>
              <a:t> </a:t>
            </a:r>
            <a:r>
              <a:rPr lang="en-US" altLang="en-US" sz="3600" dirty="0"/>
              <a:t>(</a:t>
            </a:r>
            <a:r>
              <a:rPr lang="en-US" altLang="en-US" sz="3600" i="1" dirty="0" err="1">
                <a:latin typeface="Cambria" panose="02040503050406030204" pitchFamily="18" charset="0"/>
                <a:ea typeface="Cambria" panose="02040503050406030204" pitchFamily="18" charset="0"/>
              </a:rPr>
              <a:t>soter</a:t>
            </a:r>
            <a:r>
              <a:rPr lang="en-US" altLang="en-US" sz="3600" dirty="0"/>
              <a:t>) </a:t>
            </a:r>
            <a:endParaRPr lang="en-US" sz="3600" b="1" dirty="0">
              <a:ln w="6600">
                <a:noFill/>
                <a:prstDash val="solid"/>
              </a:ln>
              <a:effectLst/>
              <a:latin typeface="Cambria" panose="02040503050406030204" pitchFamily="18" charset="0"/>
              <a:ea typeface="Cambria" panose="02040503050406030204" pitchFamily="18"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842212"/>
            <a:ext cx="8229600" cy="5646456"/>
          </a:xfrm>
        </p:spPr>
        <p:txBody>
          <a:bodyPr>
            <a:normAutofit/>
          </a:bodyPr>
          <a:lstStyle/>
          <a:p>
            <a:pPr>
              <a:lnSpc>
                <a:spcPct val="90000"/>
              </a:lnSpc>
            </a:pPr>
            <a:r>
              <a:rPr lang="en-US" altLang="en-US" sz="3200" dirty="0"/>
              <a:t>The noun “</a:t>
            </a:r>
            <a:r>
              <a:rPr lang="en-US" altLang="en-US" sz="3200" i="1" dirty="0">
                <a:solidFill>
                  <a:srgbClr val="0000FF"/>
                </a:solidFill>
                <a:latin typeface="Cambria" panose="02040503050406030204" pitchFamily="18" charset="0"/>
                <a:ea typeface="Cambria" panose="02040503050406030204" pitchFamily="18" charset="0"/>
              </a:rPr>
              <a:t>savior</a:t>
            </a:r>
            <a:r>
              <a:rPr lang="en-US" altLang="en-US" sz="3200" dirty="0"/>
              <a:t>” appears only </a:t>
            </a:r>
            <a:r>
              <a:rPr lang="en-US" altLang="en-US" sz="3200" b="1" i="1" dirty="0"/>
              <a:t>two times </a:t>
            </a:r>
            <a:r>
              <a:rPr lang="en-US" altLang="en-US" sz="3200" dirty="0"/>
              <a:t>in John’s writings: here (4:14) and in the Gospel of John 4:42:</a:t>
            </a:r>
          </a:p>
          <a:p>
            <a:pPr lvl="1">
              <a:lnSpc>
                <a:spcPct val="90000"/>
              </a:lnSpc>
            </a:pPr>
            <a:r>
              <a:rPr lang="en-US" sz="2800" i="1" dirty="0">
                <a:solidFill>
                  <a:srgbClr val="0000FF"/>
                </a:solidFill>
                <a:latin typeface="Cambria" panose="02040503050406030204" pitchFamily="18" charset="0"/>
                <a:ea typeface="Cambria" panose="02040503050406030204" pitchFamily="18" charset="0"/>
              </a:rPr>
              <a:t>They </a:t>
            </a:r>
            <a:r>
              <a:rPr lang="en-US" altLang="en-US" sz="2800" i="1" dirty="0">
                <a:solidFill>
                  <a:srgbClr val="0000FF"/>
                </a:solidFill>
                <a:latin typeface="Cambria" panose="02040503050406030204" pitchFamily="18" charset="0"/>
                <a:ea typeface="Cambria" panose="02040503050406030204" pitchFamily="18" charset="0"/>
              </a:rPr>
              <a:t>[the Samaritans] </a:t>
            </a:r>
            <a:r>
              <a:rPr lang="en-US" sz="2800" i="1" dirty="0">
                <a:solidFill>
                  <a:srgbClr val="0000FF"/>
                </a:solidFill>
                <a:latin typeface="Cambria" panose="02040503050406030204" pitchFamily="18" charset="0"/>
                <a:ea typeface="Cambria" panose="02040503050406030204" pitchFamily="18" charset="0"/>
              </a:rPr>
              <a:t>said to the woman, “It is no longer because of what you said that we believe, for we have heard for ourselves, and we know that this is indeed the </a:t>
            </a:r>
            <a:r>
              <a:rPr lang="en-US" sz="2800" b="1" i="1" dirty="0">
                <a:solidFill>
                  <a:srgbClr val="0000FF"/>
                </a:solidFill>
                <a:latin typeface="Cambria" panose="02040503050406030204" pitchFamily="18" charset="0"/>
                <a:ea typeface="Cambria" panose="02040503050406030204" pitchFamily="18" charset="0"/>
              </a:rPr>
              <a:t>Savior of the world</a:t>
            </a:r>
            <a:r>
              <a:rPr lang="en-US" sz="2800" i="1" dirty="0">
                <a:solidFill>
                  <a:srgbClr val="0000FF"/>
                </a:solidFill>
                <a:latin typeface="Cambria" panose="02040503050406030204" pitchFamily="18" charset="0"/>
                <a:ea typeface="Cambria" panose="02040503050406030204" pitchFamily="18" charset="0"/>
              </a:rPr>
              <a:t>.” </a:t>
            </a:r>
          </a:p>
          <a:p>
            <a:pPr>
              <a:lnSpc>
                <a:spcPct val="90000"/>
              </a:lnSpc>
            </a:pPr>
            <a:r>
              <a:rPr lang="en-US" altLang="en-US" sz="3200" dirty="0"/>
              <a:t>In extra biblical Greek the term was used of pagan gods, of men such as physicians, and of kings or emperors.</a:t>
            </a:r>
          </a:p>
        </p:txBody>
      </p:sp>
      <p:sp>
        <p:nvSpPr>
          <p:cNvPr id="4" name="TextBox 3">
            <a:extLst>
              <a:ext uri="{FF2B5EF4-FFF2-40B4-BE49-F238E27FC236}">
                <a16:creationId xmlns:a16="http://schemas.microsoft.com/office/drawing/2014/main" id="{EC0C0F99-5CB0-43BA-9DE0-33BABDFB138F}"/>
              </a:ext>
            </a:extLst>
          </p:cNvPr>
          <p:cNvSpPr txBox="1"/>
          <p:nvPr/>
        </p:nvSpPr>
        <p:spPr>
          <a:xfrm>
            <a:off x="0" y="6488668"/>
            <a:ext cx="9144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800" dirty="0"/>
              <a:t>Donald W. Burdick, </a:t>
            </a:r>
            <a:r>
              <a:rPr lang="en-US" altLang="en-US" sz="1800" i="1" dirty="0"/>
              <a:t>The Letters of John</a:t>
            </a:r>
            <a:r>
              <a:rPr lang="en-US" altLang="en-US" sz="1800" dirty="0"/>
              <a:t>, Moody Press, 1985, p.329</a:t>
            </a:r>
            <a:endParaRPr kumimoji="0" lang="en-US" sz="1800" b="0" i="0" u="none" strike="noStrike" kern="1200" cap="none" spc="0" normalizeH="0" baseline="0" noProof="0" dirty="0">
              <a:ln>
                <a:noFill/>
              </a:ln>
              <a:solidFill>
                <a:srgbClr val="000000"/>
              </a:solidFill>
              <a:effectLst/>
              <a:uLnTx/>
              <a:uFillTx/>
              <a:ea typeface="+mn-ea"/>
              <a:cs typeface="+mn-cs"/>
            </a:endParaRPr>
          </a:p>
        </p:txBody>
      </p:sp>
    </p:spTree>
    <p:extLst>
      <p:ext uri="{BB962C8B-B14F-4D97-AF65-F5344CB8AC3E}">
        <p14:creationId xmlns:p14="http://schemas.microsoft.com/office/powerpoint/2010/main" val="36261344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894778"/>
          </a:xfrm>
        </p:spPr>
        <p:txBody>
          <a:bodyPr vert="horz" lIns="91440" tIns="45720" rIns="91440" bIns="45720" rtlCol="0" anchor="ctr">
            <a:noAutofit/>
          </a:bodyPr>
          <a:lstStyle/>
          <a:p>
            <a:pPr>
              <a:lnSpc>
                <a:spcPct val="90000"/>
              </a:lnSpc>
            </a:pPr>
            <a:r>
              <a:rPr lang="en-US" altLang="en-US" sz="3600" dirty="0"/>
              <a:t>“</a:t>
            </a:r>
            <a:r>
              <a:rPr lang="en-US" altLang="en-US" sz="3600" i="1" dirty="0">
                <a:solidFill>
                  <a:srgbClr val="0000FF"/>
                </a:solidFill>
                <a:latin typeface="Cambria" panose="02040503050406030204" pitchFamily="18" charset="0"/>
                <a:ea typeface="Cambria" panose="02040503050406030204" pitchFamily="18" charset="0"/>
              </a:rPr>
              <a:t>Savior</a:t>
            </a:r>
            <a:r>
              <a:rPr lang="en-US" altLang="en-US" sz="3600" dirty="0"/>
              <a:t>”- </a:t>
            </a:r>
            <a:r>
              <a:rPr lang="en-US" altLang="en-US" sz="3600" b="1" dirty="0" err="1">
                <a:solidFill>
                  <a:schemeClr val="tx1"/>
                </a:solidFill>
                <a:latin typeface="Bwgrkl" panose="02000400000000000000" pitchFamily="2" charset="0"/>
              </a:rPr>
              <a:t>swth,r</a:t>
            </a:r>
            <a:r>
              <a:rPr lang="en-US" altLang="en-US" sz="3600" b="1" dirty="0">
                <a:solidFill>
                  <a:schemeClr val="tx1"/>
                </a:solidFill>
                <a:latin typeface="Bwgrkl" panose="02000400000000000000" pitchFamily="2" charset="0"/>
              </a:rPr>
              <a:t> </a:t>
            </a:r>
            <a:r>
              <a:rPr lang="en-US" altLang="en-US" sz="3600" dirty="0"/>
              <a:t>(</a:t>
            </a:r>
            <a:r>
              <a:rPr lang="en-US" altLang="en-US" sz="3600" i="1" dirty="0" err="1">
                <a:latin typeface="Cambria" panose="02040503050406030204" pitchFamily="18" charset="0"/>
                <a:ea typeface="Cambria" panose="02040503050406030204" pitchFamily="18" charset="0"/>
              </a:rPr>
              <a:t>soter</a:t>
            </a:r>
            <a:r>
              <a:rPr lang="en-US" altLang="en-US" sz="3600" dirty="0"/>
              <a:t>) </a:t>
            </a:r>
            <a:endParaRPr lang="en-US" sz="3600" b="1" dirty="0">
              <a:ln w="6600">
                <a:noFill/>
                <a:prstDash val="solid"/>
              </a:ln>
              <a:effectLst/>
              <a:latin typeface="Cambria" panose="02040503050406030204" pitchFamily="18" charset="0"/>
              <a:ea typeface="Cambria" panose="02040503050406030204" pitchFamily="18"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842212"/>
            <a:ext cx="8229600" cy="5646456"/>
          </a:xfrm>
        </p:spPr>
        <p:txBody>
          <a:bodyPr>
            <a:normAutofit fontScale="92500" lnSpcReduction="20000"/>
          </a:bodyPr>
          <a:lstStyle/>
          <a:p>
            <a:pPr>
              <a:lnSpc>
                <a:spcPct val="90000"/>
              </a:lnSpc>
            </a:pPr>
            <a:r>
              <a:rPr lang="en-US" altLang="en-US" sz="3000" dirty="0"/>
              <a:t>In Scripture, the term “</a:t>
            </a:r>
            <a:r>
              <a:rPr lang="en-US" altLang="en-US" sz="3000" i="1" dirty="0">
                <a:solidFill>
                  <a:srgbClr val="0000FF"/>
                </a:solidFill>
                <a:latin typeface="Cambria" panose="02040503050406030204" pitchFamily="18" charset="0"/>
                <a:ea typeface="Cambria" panose="02040503050406030204" pitchFamily="18" charset="0"/>
              </a:rPr>
              <a:t>savior</a:t>
            </a:r>
            <a:r>
              <a:rPr lang="en-US" altLang="en-US" sz="3000" dirty="0"/>
              <a:t>” is used of: </a:t>
            </a:r>
          </a:p>
          <a:p>
            <a:pPr lvl="1">
              <a:lnSpc>
                <a:spcPct val="90000"/>
              </a:lnSpc>
            </a:pPr>
            <a:r>
              <a:rPr lang="en-US" altLang="en-US" sz="2600" b="1" i="1" dirty="0"/>
              <a:t>Judges</a:t>
            </a:r>
            <a:r>
              <a:rPr lang="en-US" altLang="en-US" sz="2600" dirty="0"/>
              <a:t> who delivered the Israelites from their enemies:</a:t>
            </a:r>
          </a:p>
          <a:p>
            <a:pPr lvl="2">
              <a:lnSpc>
                <a:spcPct val="90000"/>
              </a:lnSpc>
            </a:pPr>
            <a:r>
              <a:rPr lang="en-US" altLang="en-US" sz="2200" b="1" dirty="0"/>
              <a:t>Judges 3:9 - </a:t>
            </a:r>
            <a:r>
              <a:rPr lang="en-US" sz="2200" i="1" dirty="0">
                <a:solidFill>
                  <a:srgbClr val="0000FF"/>
                </a:solidFill>
                <a:latin typeface="Cambria" panose="02040503050406030204" pitchFamily="18" charset="0"/>
                <a:ea typeface="Cambria" panose="02040503050406030204" pitchFamily="18" charset="0"/>
              </a:rPr>
              <a:t>But when the people of Israel cried out to the LORD, the LORD raised up a </a:t>
            </a:r>
            <a:r>
              <a:rPr lang="en-US" sz="2200" b="1" i="1" dirty="0">
                <a:solidFill>
                  <a:srgbClr val="0000FF"/>
                </a:solidFill>
                <a:latin typeface="Cambria" panose="02040503050406030204" pitchFamily="18" charset="0"/>
                <a:ea typeface="Cambria" panose="02040503050406030204" pitchFamily="18" charset="0"/>
              </a:rPr>
              <a:t>deliverer</a:t>
            </a:r>
            <a:r>
              <a:rPr lang="en-US" sz="2200" i="1" dirty="0">
                <a:solidFill>
                  <a:srgbClr val="0000FF"/>
                </a:solidFill>
                <a:latin typeface="Cambria" panose="02040503050406030204" pitchFamily="18" charset="0"/>
                <a:ea typeface="Cambria" panose="02040503050406030204" pitchFamily="18" charset="0"/>
              </a:rPr>
              <a:t> for the people of Israel, who </a:t>
            </a:r>
            <a:r>
              <a:rPr lang="en-US" sz="2200" b="1" i="1" dirty="0">
                <a:solidFill>
                  <a:srgbClr val="0000FF"/>
                </a:solidFill>
                <a:latin typeface="Cambria" panose="02040503050406030204" pitchFamily="18" charset="0"/>
                <a:ea typeface="Cambria" panose="02040503050406030204" pitchFamily="18" charset="0"/>
              </a:rPr>
              <a:t>saved</a:t>
            </a:r>
            <a:r>
              <a:rPr lang="en-US" sz="2200" i="1" dirty="0">
                <a:solidFill>
                  <a:srgbClr val="0000FF"/>
                </a:solidFill>
                <a:latin typeface="Cambria" panose="02040503050406030204" pitchFamily="18" charset="0"/>
                <a:ea typeface="Cambria" panose="02040503050406030204" pitchFamily="18" charset="0"/>
              </a:rPr>
              <a:t> them, Othniel the son of </a:t>
            </a:r>
            <a:r>
              <a:rPr lang="en-US" sz="2200" i="1" dirty="0" err="1">
                <a:solidFill>
                  <a:srgbClr val="0000FF"/>
                </a:solidFill>
                <a:latin typeface="Cambria" panose="02040503050406030204" pitchFamily="18" charset="0"/>
                <a:ea typeface="Cambria" panose="02040503050406030204" pitchFamily="18" charset="0"/>
              </a:rPr>
              <a:t>Kenaz</a:t>
            </a:r>
            <a:r>
              <a:rPr lang="en-US" sz="2200" i="1" dirty="0">
                <a:solidFill>
                  <a:srgbClr val="0000FF"/>
                </a:solidFill>
                <a:latin typeface="Cambria" panose="02040503050406030204" pitchFamily="18" charset="0"/>
                <a:ea typeface="Cambria" panose="02040503050406030204" pitchFamily="18" charset="0"/>
              </a:rPr>
              <a:t>, Caleb's younger brother.</a:t>
            </a:r>
            <a:endParaRPr lang="en-US" altLang="en-US" sz="2200" b="1" i="1" dirty="0">
              <a:solidFill>
                <a:srgbClr val="000066"/>
              </a:solidFill>
              <a:latin typeface="Times New Roman" panose="02020603050405020304" pitchFamily="18" charset="0"/>
            </a:endParaRPr>
          </a:p>
          <a:p>
            <a:pPr lvl="1">
              <a:lnSpc>
                <a:spcPct val="90000"/>
              </a:lnSpc>
            </a:pPr>
            <a:r>
              <a:rPr lang="en-US" altLang="en-US" sz="2600" dirty="0"/>
              <a:t>God:</a:t>
            </a:r>
          </a:p>
          <a:p>
            <a:pPr lvl="2">
              <a:lnSpc>
                <a:spcPct val="90000"/>
              </a:lnSpc>
            </a:pPr>
            <a:r>
              <a:rPr lang="en-US" altLang="en-US" sz="2200" b="1" dirty="0"/>
              <a:t>Isaiah 45:15 - </a:t>
            </a:r>
            <a:r>
              <a:rPr lang="en-US" sz="2200" i="1" dirty="0">
                <a:solidFill>
                  <a:srgbClr val="0000FF"/>
                </a:solidFill>
                <a:latin typeface="Cambria" panose="02040503050406030204" pitchFamily="18" charset="0"/>
                <a:ea typeface="Cambria" panose="02040503050406030204" pitchFamily="18" charset="0"/>
              </a:rPr>
              <a:t>Truly, you are a God who hides himself, O God of Israel, the </a:t>
            </a:r>
            <a:r>
              <a:rPr lang="en-US" sz="2200" b="1" i="1" dirty="0">
                <a:solidFill>
                  <a:srgbClr val="0000FF"/>
                </a:solidFill>
                <a:latin typeface="Cambria" panose="02040503050406030204" pitchFamily="18" charset="0"/>
                <a:ea typeface="Cambria" panose="02040503050406030204" pitchFamily="18" charset="0"/>
              </a:rPr>
              <a:t>Savior</a:t>
            </a:r>
            <a:r>
              <a:rPr lang="en-US" sz="2200" i="1" dirty="0">
                <a:solidFill>
                  <a:srgbClr val="0000FF"/>
                </a:solidFill>
                <a:latin typeface="Cambria" panose="02040503050406030204" pitchFamily="18" charset="0"/>
                <a:ea typeface="Cambria" panose="02040503050406030204" pitchFamily="18" charset="0"/>
              </a:rPr>
              <a:t>.</a:t>
            </a:r>
            <a:endParaRPr lang="en-US" altLang="en-US" sz="2200" b="1" i="1" dirty="0">
              <a:solidFill>
                <a:srgbClr val="000066"/>
              </a:solidFill>
              <a:latin typeface="Times New Roman" panose="02020603050405020304" pitchFamily="18" charset="0"/>
            </a:endParaRPr>
          </a:p>
          <a:p>
            <a:pPr lvl="1">
              <a:lnSpc>
                <a:spcPct val="90000"/>
              </a:lnSpc>
            </a:pPr>
            <a:r>
              <a:rPr lang="en-US" altLang="en-US" sz="2600" dirty="0"/>
              <a:t>Christ (16 times in the New Testament)</a:t>
            </a:r>
          </a:p>
          <a:p>
            <a:pPr>
              <a:lnSpc>
                <a:spcPct val="90000"/>
              </a:lnSpc>
            </a:pPr>
            <a:r>
              <a:rPr lang="en-US" altLang="en-US" sz="3000" dirty="0"/>
              <a:t>Here in 4:14 the term is </a:t>
            </a:r>
            <a:r>
              <a:rPr lang="en-US" altLang="en-US" sz="3000" b="1" i="1" dirty="0"/>
              <a:t>parallel</a:t>
            </a:r>
            <a:r>
              <a:rPr lang="en-US" altLang="en-US" sz="3000" dirty="0"/>
              <a:t> with two earlier statements describing what God has done in sending His Son:</a:t>
            </a:r>
          </a:p>
          <a:p>
            <a:pPr lvl="1"/>
            <a:r>
              <a:rPr lang="en-US" altLang="en-US" sz="2600" dirty="0"/>
              <a:t>4:9b – </a:t>
            </a:r>
            <a:r>
              <a:rPr lang="en-US" altLang="en-US" sz="2600" i="1" dirty="0">
                <a:solidFill>
                  <a:srgbClr val="0000FF"/>
                </a:solidFill>
                <a:latin typeface="Cambria" panose="02040503050406030204" pitchFamily="18" charset="0"/>
                <a:ea typeface="Cambria" panose="02040503050406030204" pitchFamily="18" charset="0"/>
              </a:rPr>
              <a:t>…</a:t>
            </a:r>
            <a:r>
              <a:rPr lang="en-US" sz="2600" i="1" dirty="0">
                <a:solidFill>
                  <a:srgbClr val="0000FF"/>
                </a:solidFill>
                <a:latin typeface="Cambria" panose="02040503050406030204" pitchFamily="18" charset="0"/>
                <a:ea typeface="Cambria" panose="02040503050406030204" pitchFamily="18" charset="0"/>
              </a:rPr>
              <a:t>God sent his only Son into the world, so that we might </a:t>
            </a:r>
            <a:r>
              <a:rPr lang="en-US" sz="2600" b="1" i="1" dirty="0">
                <a:solidFill>
                  <a:srgbClr val="0000FF"/>
                </a:solidFill>
                <a:latin typeface="Cambria" panose="02040503050406030204" pitchFamily="18" charset="0"/>
                <a:ea typeface="Cambria" panose="02040503050406030204" pitchFamily="18" charset="0"/>
              </a:rPr>
              <a:t>live</a:t>
            </a:r>
            <a:r>
              <a:rPr lang="en-US" sz="2600" i="1" dirty="0">
                <a:solidFill>
                  <a:srgbClr val="0000FF"/>
                </a:solidFill>
                <a:latin typeface="Cambria" panose="02040503050406030204" pitchFamily="18" charset="0"/>
                <a:ea typeface="Cambria" panose="02040503050406030204" pitchFamily="18" charset="0"/>
              </a:rPr>
              <a:t> through him.</a:t>
            </a:r>
          </a:p>
          <a:p>
            <a:pPr lvl="1">
              <a:lnSpc>
                <a:spcPct val="90000"/>
              </a:lnSpc>
            </a:pPr>
            <a:r>
              <a:rPr lang="en-US" altLang="en-US" sz="2600" dirty="0"/>
              <a:t>4:10b – </a:t>
            </a:r>
            <a:r>
              <a:rPr lang="en-US" altLang="en-US" sz="2600" i="1" dirty="0">
                <a:solidFill>
                  <a:srgbClr val="0000FF"/>
                </a:solidFill>
                <a:latin typeface="Cambria" panose="02040503050406030204" pitchFamily="18" charset="0"/>
                <a:ea typeface="Cambria" panose="02040503050406030204" pitchFamily="18" charset="0"/>
              </a:rPr>
              <a:t>…[God] loved us and sent his Son to be the </a:t>
            </a:r>
            <a:r>
              <a:rPr lang="en-US" sz="2600" b="1" i="1" dirty="0">
                <a:solidFill>
                  <a:srgbClr val="0000FF"/>
                </a:solidFill>
                <a:latin typeface="Cambria" panose="02040503050406030204" pitchFamily="18" charset="0"/>
                <a:ea typeface="Cambria" panose="02040503050406030204" pitchFamily="18" charset="0"/>
              </a:rPr>
              <a:t>propitiation</a:t>
            </a:r>
            <a:r>
              <a:rPr lang="en-US" sz="2600" i="1" dirty="0">
                <a:solidFill>
                  <a:srgbClr val="0000FF"/>
                </a:solidFill>
                <a:latin typeface="Cambria" panose="02040503050406030204" pitchFamily="18" charset="0"/>
                <a:ea typeface="Cambria" panose="02040503050406030204" pitchFamily="18" charset="0"/>
              </a:rPr>
              <a:t> for our sins.</a:t>
            </a:r>
            <a:endParaRPr lang="en-US" altLang="en-US" sz="2600" dirty="0"/>
          </a:p>
          <a:p>
            <a:pPr>
              <a:lnSpc>
                <a:spcPct val="90000"/>
              </a:lnSpc>
            </a:pPr>
            <a:r>
              <a:rPr lang="en-US" altLang="en-US" sz="3000" dirty="0"/>
              <a:t>In other words, Christ, as our Savior, </a:t>
            </a:r>
            <a:r>
              <a:rPr lang="en-US" altLang="en-US" sz="3000" b="1" i="1" dirty="0"/>
              <a:t>delivers</a:t>
            </a:r>
            <a:r>
              <a:rPr lang="en-US" altLang="en-US" sz="3000" dirty="0"/>
              <a:t> sinners from the wrath of God.</a:t>
            </a:r>
          </a:p>
          <a:p>
            <a:pPr>
              <a:lnSpc>
                <a:spcPct val="90000"/>
              </a:lnSpc>
            </a:pPr>
            <a:endParaRPr lang="en-US" altLang="en-US" dirty="0"/>
          </a:p>
        </p:txBody>
      </p:sp>
      <p:sp>
        <p:nvSpPr>
          <p:cNvPr id="4" name="TextBox 3">
            <a:extLst>
              <a:ext uri="{FF2B5EF4-FFF2-40B4-BE49-F238E27FC236}">
                <a16:creationId xmlns:a16="http://schemas.microsoft.com/office/drawing/2014/main" id="{EC0C0F99-5CB0-43BA-9DE0-33BABDFB138F}"/>
              </a:ext>
            </a:extLst>
          </p:cNvPr>
          <p:cNvSpPr txBox="1"/>
          <p:nvPr/>
        </p:nvSpPr>
        <p:spPr>
          <a:xfrm>
            <a:off x="0" y="6488668"/>
            <a:ext cx="9144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800" dirty="0"/>
              <a:t>Donald W. Burdick, </a:t>
            </a:r>
            <a:r>
              <a:rPr lang="en-US" altLang="en-US" sz="1800" i="1" dirty="0"/>
              <a:t>The Letters of John</a:t>
            </a:r>
            <a:r>
              <a:rPr lang="en-US" altLang="en-US" sz="1800" dirty="0"/>
              <a:t>, Moody Press, 1985, p.329</a:t>
            </a:r>
            <a:endParaRPr kumimoji="0" lang="en-US" sz="1800" b="0" i="0" u="none" strike="noStrike" kern="1200" cap="none" spc="0" normalizeH="0" baseline="0" noProof="0" dirty="0">
              <a:ln>
                <a:noFill/>
              </a:ln>
              <a:solidFill>
                <a:srgbClr val="000000"/>
              </a:solidFill>
              <a:effectLst/>
              <a:uLnTx/>
              <a:uFillTx/>
              <a:ea typeface="+mn-ea"/>
              <a:cs typeface="+mn-cs"/>
            </a:endParaRPr>
          </a:p>
        </p:txBody>
      </p:sp>
    </p:spTree>
    <p:extLst>
      <p:ext uri="{BB962C8B-B14F-4D97-AF65-F5344CB8AC3E}">
        <p14:creationId xmlns:p14="http://schemas.microsoft.com/office/powerpoint/2010/main" val="24540113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p:cTn id="49"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2">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8" end="8"/>
                                            </p:txEl>
                                          </p:spTgt>
                                        </p:tgtEl>
                                        <p:attrNameLst>
                                          <p:attrName>style.visibility</p:attrName>
                                        </p:attrNameLst>
                                      </p:cBhvr>
                                      <p:to>
                                        <p:strVal val="visible"/>
                                      </p:to>
                                    </p:set>
                                    <p:anim calcmode="lin" valueType="num">
                                      <p:cBhvr>
                                        <p:cTn id="56"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2">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
                                            <p:txEl>
                                              <p:pRg st="9" end="9"/>
                                            </p:txEl>
                                          </p:spTgt>
                                        </p:tgtEl>
                                        <p:attrNameLst>
                                          <p:attrName>style.visibility</p:attrName>
                                        </p:attrNameLst>
                                      </p:cBhvr>
                                      <p:to>
                                        <p:strVal val="visible"/>
                                      </p:to>
                                    </p:set>
                                    <p:anim calcmode="lin" valueType="num">
                                      <p:cBhvr>
                                        <p:cTn id="63" dur="500" fill="hold"/>
                                        <p:tgtEl>
                                          <p:spTgt spid="2">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2">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0"/>
            <a:ext cx="9144000" cy="623992"/>
          </a:xfrm>
        </p:spPr>
        <p:txBody>
          <a:bodyPr>
            <a:noAutofit/>
          </a:bodyPr>
          <a:lstStyle/>
          <a:p>
            <a:pPr algn="ctr"/>
            <a:r>
              <a:rPr lang="en-US" altLang="en-US" sz="5400" b="1" dirty="0">
                <a:solidFill>
                  <a:srgbClr val="00FF00"/>
                </a:solidFill>
                <a:effectLst>
                  <a:glow rad="228600">
                    <a:schemeClr val="tx1">
                      <a:alpha val="40000"/>
                    </a:schemeClr>
                  </a:glow>
                </a:effectLst>
              </a:rPr>
              <a:t>Outline of 1 John</a:t>
            </a:r>
            <a:endParaRPr lang="en-US" sz="5400" b="1" dirty="0">
              <a:effectLst>
                <a:glow rad="228600">
                  <a:schemeClr val="tx1">
                    <a:alpha val="40000"/>
                  </a:schemeClr>
                </a:glow>
              </a:effectLst>
              <a:latin typeface="+mn-lt"/>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232610" y="934023"/>
            <a:ext cx="8578516" cy="5313724"/>
          </a:xfrm>
        </p:spPr>
        <p:txBody>
          <a:bodyPr>
            <a:normAutofit/>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1:1-4 -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Prologue:</a:t>
            </a: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John Introduces </a:t>
            </a:r>
            <a:r>
              <a:rPr kumimoji="0" lang="en-US" altLang="en-US" sz="2800" b="1"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the Major</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Theme of the Letter </a:t>
            </a: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a:t>
            </a:r>
            <a:r>
              <a:rPr lang="en-US" altLang="en-US" i="1" dirty="0">
                <a:solidFill>
                  <a:srgbClr val="00FF00"/>
                </a:solidFill>
                <a:effectLst>
                  <a:glow rad="228600">
                    <a:schemeClr val="tx1">
                      <a:alpha val="40000"/>
                    </a:schemeClr>
                  </a:glow>
                </a:effectLst>
                <a:latin typeface="Arial"/>
              </a:rPr>
              <a:t>FELLOWSHIP WITH GOD </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1:5-2:28 -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The First Presentation of the Three Tests of FELLOWSHIP WITH GOD: RIGHTEOUSNESS, LOVE and BELIEF in Jesus</a:t>
            </a:r>
            <a:endPar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2:29-4:6 -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The Second Presentation of the Three Tests of FELLOWSHIP WITH GOD: RIGHTEOUSNESS, LOVE and BELIEF in Jesus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rgbClr val="FFFFFF"/>
                </a:solidFill>
                <a:effectLst>
                  <a:glow rad="228600">
                    <a:schemeClr val="tx1">
                      <a:alpha val="40000"/>
                    </a:schemeClr>
                  </a:glow>
                </a:effectLst>
                <a:uLnTx/>
                <a:uFillTx/>
                <a:latin typeface="Arial"/>
                <a:ea typeface="+mn-ea"/>
                <a:cs typeface="+mn-cs"/>
              </a:rPr>
              <a:t>4:7-5:21 -</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The </a:t>
            </a:r>
            <a:r>
              <a:rPr kumimoji="0" lang="en-US" altLang="en-US" sz="2800" i="1" u="none" strike="noStrike" kern="1200" cap="none" spc="0" normalizeH="0" baseline="0" noProof="0" dirty="0">
                <a:ln>
                  <a:noFill/>
                </a:ln>
                <a:solidFill>
                  <a:srgbClr val="FF0066"/>
                </a:solidFill>
                <a:effectLst>
                  <a:glow rad="228600">
                    <a:schemeClr val="tx1">
                      <a:alpha val="40000"/>
                    </a:schemeClr>
                  </a:glow>
                </a:effectLst>
                <a:uLnTx/>
                <a:uFillTx/>
                <a:latin typeface="Arial"/>
                <a:ea typeface="+mn-ea"/>
                <a:cs typeface="+mn-cs"/>
              </a:rPr>
              <a:t>Third</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Presentation of the Three Tests of FELLOWSHIP WITH GOD: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RIGHTEOUSNESS</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LOVE</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and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BELIEF</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in Jesus</a:t>
            </a:r>
          </a:p>
        </p:txBody>
      </p:sp>
      <p:sp>
        <p:nvSpPr>
          <p:cNvPr id="5" name="TextBox 4">
            <a:extLst>
              <a:ext uri="{FF2B5EF4-FFF2-40B4-BE49-F238E27FC236}">
                <a16:creationId xmlns:a16="http://schemas.microsoft.com/office/drawing/2014/main" id="{7E60C253-76A0-4F53-85BF-9C916A4E8CC3}"/>
              </a:ext>
            </a:extLst>
          </p:cNvPr>
          <p:cNvSpPr txBox="1"/>
          <p:nvPr/>
        </p:nvSpPr>
        <p:spPr>
          <a:xfrm>
            <a:off x="232610" y="6360191"/>
            <a:ext cx="8646695" cy="39517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Robert Law, </a:t>
            </a:r>
            <a:r>
              <a:rPr kumimoji="0" lang="en-US" altLang="en-US" sz="2400" b="0" i="1"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The Tests of Life</a:t>
            </a:r>
            <a:r>
              <a:rPr kumimoji="0" lang="en-US" altLang="en-US" sz="2400" b="0" i="0"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 Third Edition, 1914,  p.21-24</a:t>
            </a:r>
          </a:p>
        </p:txBody>
      </p:sp>
    </p:spTree>
    <p:extLst>
      <p:ext uri="{BB962C8B-B14F-4D97-AF65-F5344CB8AC3E}">
        <p14:creationId xmlns:p14="http://schemas.microsoft.com/office/powerpoint/2010/main" val="38792405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584745"/>
          </a:xfrm>
        </p:spPr>
        <p:txBody>
          <a:bodyPr vert="horz" lIns="91440" tIns="45720" rIns="91440" bIns="45720" rtlCol="0" anchor="ctr">
            <a:noAutofit/>
          </a:bodyPr>
          <a:lstStyle/>
          <a:p>
            <a:pPr>
              <a:lnSpc>
                <a:spcPct val="90000"/>
              </a:lnSpc>
            </a:pPr>
            <a:r>
              <a:rPr lang="en-US" altLang="en-US" sz="4000" dirty="0"/>
              <a:t>“</a:t>
            </a:r>
            <a:r>
              <a:rPr lang="en-US" altLang="en-US" sz="4000" i="1" dirty="0">
                <a:solidFill>
                  <a:srgbClr val="0000FF"/>
                </a:solidFill>
                <a:latin typeface="Cambria" panose="02040503050406030204" pitchFamily="18" charset="0"/>
                <a:ea typeface="Cambria" panose="02040503050406030204" pitchFamily="18" charset="0"/>
              </a:rPr>
              <a:t>world</a:t>
            </a:r>
            <a:r>
              <a:rPr lang="en-US" altLang="en-US" sz="4000" dirty="0"/>
              <a:t>” </a:t>
            </a:r>
            <a:r>
              <a:rPr lang="en-US" altLang="en-US" sz="4000" b="1" dirty="0" err="1">
                <a:solidFill>
                  <a:schemeClr val="tx1"/>
                </a:solidFill>
                <a:latin typeface="Bwgrkl" panose="02000400000000000000" pitchFamily="2" charset="0"/>
              </a:rPr>
              <a:t>ko,smoj</a:t>
            </a:r>
            <a:r>
              <a:rPr lang="en-US" altLang="en-US" sz="4000" b="1" dirty="0">
                <a:latin typeface="Bwgrkl" panose="02000400000000000000" pitchFamily="2" charset="0"/>
              </a:rPr>
              <a:t> </a:t>
            </a:r>
            <a:r>
              <a:rPr lang="en-US" altLang="en-US" sz="4000" dirty="0"/>
              <a:t>(</a:t>
            </a:r>
            <a:r>
              <a:rPr lang="en-US" altLang="en-US" sz="4000" dirty="0" err="1">
                <a:solidFill>
                  <a:schemeClr val="tx1"/>
                </a:solidFill>
              </a:rPr>
              <a:t>kosmos</a:t>
            </a:r>
            <a:r>
              <a:rPr lang="en-US" altLang="en-US" sz="4000" dirty="0">
                <a:solidFill>
                  <a:schemeClr val="tx1"/>
                </a:solidFill>
              </a:rPr>
              <a:t>)</a:t>
            </a:r>
            <a:endParaRPr lang="en-US" sz="4000" b="1" dirty="0">
              <a:ln w="6600">
                <a:noFill/>
                <a:prstDash val="solid"/>
              </a:ln>
              <a:effectLst/>
              <a:latin typeface="+mn-l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584745"/>
            <a:ext cx="8229600" cy="6164971"/>
          </a:xfrm>
        </p:spPr>
        <p:txBody>
          <a:bodyPr>
            <a:normAutofit fontScale="92500" lnSpcReduction="10000"/>
          </a:bodyPr>
          <a:lstStyle/>
          <a:p>
            <a:pPr marL="0" indent="0">
              <a:lnSpc>
                <a:spcPct val="80000"/>
              </a:lnSpc>
              <a:buNone/>
            </a:pPr>
            <a:r>
              <a:rPr lang="en-US" altLang="en-US" sz="3500" b="1" dirty="0"/>
              <a:t>New Testament Usage</a:t>
            </a:r>
          </a:p>
          <a:p>
            <a:pPr marL="0" indent="0">
              <a:lnSpc>
                <a:spcPct val="80000"/>
              </a:lnSpc>
              <a:buNone/>
            </a:pPr>
            <a:r>
              <a:rPr lang="en-US" altLang="en-US" sz="3000" dirty="0"/>
              <a:t>The word “</a:t>
            </a:r>
            <a:r>
              <a:rPr lang="en-US" altLang="en-US" sz="3000" i="1" dirty="0">
                <a:solidFill>
                  <a:srgbClr val="0000FF"/>
                </a:solidFill>
                <a:latin typeface="Cambria" panose="02040503050406030204" pitchFamily="18" charset="0"/>
                <a:ea typeface="Cambria" panose="02040503050406030204" pitchFamily="18" charset="0"/>
              </a:rPr>
              <a:t>world</a:t>
            </a:r>
            <a:r>
              <a:rPr lang="en-US" altLang="en-US" sz="3000" dirty="0"/>
              <a:t>” has a fairly wide range of meanings in the New Testament: </a:t>
            </a:r>
          </a:p>
          <a:p>
            <a:pPr>
              <a:lnSpc>
                <a:spcPct val="80000"/>
              </a:lnSpc>
            </a:pPr>
            <a:r>
              <a:rPr lang="en-US" altLang="en-US" dirty="0"/>
              <a:t>It can refer to the </a:t>
            </a:r>
            <a:r>
              <a:rPr lang="en-US" altLang="en-US" b="1" i="1" dirty="0"/>
              <a:t>earth</a:t>
            </a:r>
            <a:r>
              <a:rPr lang="en-US" altLang="en-US" dirty="0"/>
              <a:t> (as a planet or a place where men live) and/or </a:t>
            </a:r>
            <a:r>
              <a:rPr lang="en-US" altLang="en-US" b="1" i="1" dirty="0"/>
              <a:t>all that is in it</a:t>
            </a:r>
            <a:r>
              <a:rPr lang="en-US" altLang="en-US" dirty="0"/>
              <a:t>:</a:t>
            </a:r>
          </a:p>
          <a:p>
            <a:pPr lvl="1">
              <a:lnSpc>
                <a:spcPct val="80000"/>
              </a:lnSpc>
            </a:pPr>
            <a:r>
              <a:rPr lang="en-US" altLang="en-US" b="1" dirty="0"/>
              <a:t>Acts 17:24 - </a:t>
            </a:r>
            <a:r>
              <a:rPr lang="en-US" altLang="en-US" i="1" dirty="0">
                <a:solidFill>
                  <a:srgbClr val="0000FF"/>
                </a:solidFill>
                <a:latin typeface="Cambria" panose="02040503050406030204" pitchFamily="18" charset="0"/>
                <a:ea typeface="Cambria" panose="02040503050406030204" pitchFamily="18" charset="0"/>
              </a:rPr>
              <a:t>The God who made the </a:t>
            </a:r>
            <a:r>
              <a:rPr lang="en-US" altLang="en-US" b="1" i="1" dirty="0">
                <a:solidFill>
                  <a:srgbClr val="0000FF"/>
                </a:solidFill>
                <a:latin typeface="Cambria" panose="02040503050406030204" pitchFamily="18" charset="0"/>
                <a:ea typeface="Cambria" panose="02040503050406030204" pitchFamily="18" charset="0"/>
              </a:rPr>
              <a:t>world</a:t>
            </a:r>
            <a:r>
              <a:rPr lang="en-US" altLang="en-US" i="1" dirty="0">
                <a:solidFill>
                  <a:srgbClr val="0000FF"/>
                </a:solidFill>
                <a:latin typeface="Cambria" panose="02040503050406030204" pitchFamily="18" charset="0"/>
                <a:ea typeface="Cambria" panose="02040503050406030204" pitchFamily="18" charset="0"/>
              </a:rPr>
              <a:t> and everything in it…</a:t>
            </a:r>
          </a:p>
          <a:p>
            <a:pPr lvl="1">
              <a:lnSpc>
                <a:spcPct val="80000"/>
              </a:lnSpc>
            </a:pPr>
            <a:r>
              <a:rPr lang="en-US" altLang="en-US" b="1" dirty="0"/>
              <a:t>John 1:9 - </a:t>
            </a:r>
            <a:r>
              <a:rPr lang="en-US" altLang="en-US" i="1" dirty="0">
                <a:solidFill>
                  <a:srgbClr val="0000FF"/>
                </a:solidFill>
                <a:latin typeface="Cambria" panose="02040503050406030204" pitchFamily="18" charset="0"/>
                <a:ea typeface="Cambria" panose="02040503050406030204" pitchFamily="18" charset="0"/>
              </a:rPr>
              <a:t>The true light, which enlightens everyone, was coming into the </a:t>
            </a:r>
            <a:r>
              <a:rPr lang="en-US" altLang="en-US" b="1" i="1" dirty="0">
                <a:solidFill>
                  <a:srgbClr val="0000FF"/>
                </a:solidFill>
                <a:latin typeface="Cambria" panose="02040503050406030204" pitchFamily="18" charset="0"/>
                <a:ea typeface="Cambria" panose="02040503050406030204" pitchFamily="18" charset="0"/>
              </a:rPr>
              <a:t>world</a:t>
            </a:r>
            <a:r>
              <a:rPr lang="en-US" altLang="en-US" i="1" dirty="0">
                <a:solidFill>
                  <a:srgbClr val="0000FF"/>
                </a:solidFill>
                <a:latin typeface="Cambria" panose="02040503050406030204" pitchFamily="18" charset="0"/>
                <a:ea typeface="Cambria" panose="02040503050406030204" pitchFamily="18" charset="0"/>
              </a:rPr>
              <a:t>.  </a:t>
            </a:r>
          </a:p>
          <a:p>
            <a:pPr lvl="1">
              <a:lnSpc>
                <a:spcPct val="80000"/>
              </a:lnSpc>
            </a:pPr>
            <a:r>
              <a:rPr lang="en-US" altLang="en-US" b="1" dirty="0"/>
              <a:t>Matthew 16:26a - </a:t>
            </a:r>
            <a:r>
              <a:rPr lang="en-US" altLang="en-US" i="1" dirty="0">
                <a:solidFill>
                  <a:srgbClr val="0000FF"/>
                </a:solidFill>
                <a:latin typeface="Cambria" panose="02040503050406030204" pitchFamily="18" charset="0"/>
                <a:ea typeface="Cambria" panose="02040503050406030204" pitchFamily="18" charset="0"/>
              </a:rPr>
              <a:t>For what will it profit a man if he gains the whole </a:t>
            </a:r>
            <a:r>
              <a:rPr lang="en-US" altLang="en-US" b="1" i="1" dirty="0">
                <a:solidFill>
                  <a:srgbClr val="0000FF"/>
                </a:solidFill>
                <a:latin typeface="Cambria" panose="02040503050406030204" pitchFamily="18" charset="0"/>
                <a:ea typeface="Cambria" panose="02040503050406030204" pitchFamily="18" charset="0"/>
              </a:rPr>
              <a:t>world</a:t>
            </a:r>
            <a:r>
              <a:rPr lang="en-US" altLang="en-US" i="1" dirty="0">
                <a:solidFill>
                  <a:srgbClr val="0000FF"/>
                </a:solidFill>
                <a:latin typeface="Cambria" panose="02040503050406030204" pitchFamily="18" charset="0"/>
                <a:ea typeface="Cambria" panose="02040503050406030204" pitchFamily="18" charset="0"/>
              </a:rPr>
              <a:t> and forfeits his soul?</a:t>
            </a:r>
            <a:r>
              <a:rPr lang="en-US" altLang="en-US" b="1" i="1" dirty="0">
                <a:solidFill>
                  <a:srgbClr val="000066"/>
                </a:solidFill>
                <a:latin typeface="Times New Roman" panose="02020603050405020304" pitchFamily="18" charset="0"/>
              </a:rPr>
              <a:t> </a:t>
            </a:r>
          </a:p>
          <a:p>
            <a:pPr>
              <a:lnSpc>
                <a:spcPct val="80000"/>
              </a:lnSpc>
            </a:pPr>
            <a:r>
              <a:rPr lang="en-US" altLang="en-US" dirty="0"/>
              <a:t>The </a:t>
            </a:r>
            <a:r>
              <a:rPr lang="en-US" altLang="en-US" b="1" i="1" dirty="0"/>
              <a:t>evil world system</a:t>
            </a:r>
            <a:r>
              <a:rPr lang="en-US" altLang="en-US" dirty="0"/>
              <a:t> that Satan has set in opposition to God and/or the unbelieving world of </a:t>
            </a:r>
            <a:r>
              <a:rPr lang="en-US" altLang="en-US" b="1" i="1" dirty="0"/>
              <a:t>unregenerate humanity</a:t>
            </a:r>
            <a:r>
              <a:rPr lang="en-US" altLang="en-US" dirty="0"/>
              <a:t>: </a:t>
            </a:r>
          </a:p>
          <a:p>
            <a:pPr lvl="1">
              <a:lnSpc>
                <a:spcPct val="80000"/>
              </a:lnSpc>
            </a:pPr>
            <a:r>
              <a:rPr lang="en-US" altLang="en-US" b="1" dirty="0"/>
              <a:t>2 Corinthians 4:4 - </a:t>
            </a:r>
            <a:r>
              <a:rPr lang="en-US" altLang="en-US" i="1" dirty="0">
                <a:solidFill>
                  <a:srgbClr val="0000FF"/>
                </a:solidFill>
                <a:latin typeface="Cambria" panose="02040503050406030204" pitchFamily="18" charset="0"/>
                <a:ea typeface="Cambria" panose="02040503050406030204" pitchFamily="18" charset="0"/>
              </a:rPr>
              <a:t>…the god of this </a:t>
            </a:r>
            <a:r>
              <a:rPr lang="en-US" altLang="en-US" b="1" i="1" dirty="0">
                <a:solidFill>
                  <a:srgbClr val="0000FF"/>
                </a:solidFill>
                <a:latin typeface="Cambria" panose="02040503050406030204" pitchFamily="18" charset="0"/>
                <a:ea typeface="Cambria" panose="02040503050406030204" pitchFamily="18" charset="0"/>
              </a:rPr>
              <a:t>world</a:t>
            </a:r>
            <a:r>
              <a:rPr lang="en-US" altLang="en-US" i="1" dirty="0">
                <a:solidFill>
                  <a:srgbClr val="0000FF"/>
                </a:solidFill>
                <a:latin typeface="Cambria" panose="02040503050406030204" pitchFamily="18" charset="0"/>
                <a:ea typeface="Cambria" panose="02040503050406030204" pitchFamily="18" charset="0"/>
              </a:rPr>
              <a:t> has blinded the minds of the unbelievers, to keep them from seeing the light of the gospel of the glory of Christ, who is the image of God. </a:t>
            </a:r>
          </a:p>
          <a:p>
            <a:pPr lvl="1">
              <a:lnSpc>
                <a:spcPct val="80000"/>
              </a:lnSpc>
            </a:pPr>
            <a:r>
              <a:rPr lang="en-US" altLang="en-US" b="1" dirty="0"/>
              <a:t>John 15:19 - </a:t>
            </a:r>
            <a:r>
              <a:rPr lang="en-US" altLang="en-US" i="1" dirty="0">
                <a:solidFill>
                  <a:srgbClr val="0000FF"/>
                </a:solidFill>
                <a:latin typeface="Cambria" panose="02040503050406030204" pitchFamily="18" charset="0"/>
                <a:ea typeface="Cambria" panose="02040503050406030204" pitchFamily="18" charset="0"/>
              </a:rPr>
              <a:t>If you were of the </a:t>
            </a:r>
            <a:r>
              <a:rPr lang="en-US" altLang="en-US" b="1" i="1" dirty="0">
                <a:solidFill>
                  <a:srgbClr val="0000FF"/>
                </a:solidFill>
                <a:latin typeface="Cambria" panose="02040503050406030204" pitchFamily="18" charset="0"/>
                <a:ea typeface="Cambria" panose="02040503050406030204" pitchFamily="18" charset="0"/>
              </a:rPr>
              <a:t>world</a:t>
            </a:r>
            <a:r>
              <a:rPr lang="en-US" altLang="en-US" i="1" dirty="0">
                <a:solidFill>
                  <a:srgbClr val="0000FF"/>
                </a:solidFill>
                <a:latin typeface="Cambria" panose="02040503050406030204" pitchFamily="18" charset="0"/>
                <a:ea typeface="Cambria" panose="02040503050406030204" pitchFamily="18" charset="0"/>
              </a:rPr>
              <a:t>, the </a:t>
            </a:r>
            <a:r>
              <a:rPr lang="en-US" altLang="en-US" b="1" i="1" dirty="0">
                <a:solidFill>
                  <a:srgbClr val="0000FF"/>
                </a:solidFill>
                <a:latin typeface="Cambria" panose="02040503050406030204" pitchFamily="18" charset="0"/>
                <a:ea typeface="Cambria" panose="02040503050406030204" pitchFamily="18" charset="0"/>
              </a:rPr>
              <a:t>world</a:t>
            </a:r>
            <a:r>
              <a:rPr lang="en-US" altLang="en-US" i="1" dirty="0">
                <a:solidFill>
                  <a:srgbClr val="0000FF"/>
                </a:solidFill>
                <a:latin typeface="Cambria" panose="02040503050406030204" pitchFamily="18" charset="0"/>
                <a:ea typeface="Cambria" panose="02040503050406030204" pitchFamily="18" charset="0"/>
              </a:rPr>
              <a:t> would love you as its own; but because you are not of the </a:t>
            </a:r>
            <a:r>
              <a:rPr lang="en-US" altLang="en-US" b="1" i="1" dirty="0">
                <a:solidFill>
                  <a:srgbClr val="0000FF"/>
                </a:solidFill>
                <a:latin typeface="Cambria" panose="02040503050406030204" pitchFamily="18" charset="0"/>
                <a:ea typeface="Cambria" panose="02040503050406030204" pitchFamily="18" charset="0"/>
              </a:rPr>
              <a:t>world</a:t>
            </a:r>
            <a:r>
              <a:rPr lang="en-US" altLang="en-US" i="1" dirty="0">
                <a:solidFill>
                  <a:srgbClr val="0000FF"/>
                </a:solidFill>
                <a:latin typeface="Cambria" panose="02040503050406030204" pitchFamily="18" charset="0"/>
                <a:ea typeface="Cambria" panose="02040503050406030204" pitchFamily="18" charset="0"/>
              </a:rPr>
              <a:t>, but I chose you out of the </a:t>
            </a:r>
            <a:r>
              <a:rPr lang="en-US" altLang="en-US" b="1" i="1" dirty="0">
                <a:solidFill>
                  <a:srgbClr val="0000FF"/>
                </a:solidFill>
                <a:latin typeface="Cambria" panose="02040503050406030204" pitchFamily="18" charset="0"/>
                <a:ea typeface="Cambria" panose="02040503050406030204" pitchFamily="18" charset="0"/>
              </a:rPr>
              <a:t>world</a:t>
            </a:r>
            <a:r>
              <a:rPr lang="en-US" altLang="en-US" i="1" dirty="0">
                <a:solidFill>
                  <a:srgbClr val="0000FF"/>
                </a:solidFill>
                <a:latin typeface="Cambria" panose="02040503050406030204" pitchFamily="18" charset="0"/>
                <a:ea typeface="Cambria" panose="02040503050406030204" pitchFamily="18" charset="0"/>
              </a:rPr>
              <a:t>, therefore the </a:t>
            </a:r>
            <a:r>
              <a:rPr lang="en-US" altLang="en-US" b="1" i="1" dirty="0">
                <a:solidFill>
                  <a:srgbClr val="0000FF"/>
                </a:solidFill>
                <a:latin typeface="Cambria" panose="02040503050406030204" pitchFamily="18" charset="0"/>
                <a:ea typeface="Cambria" panose="02040503050406030204" pitchFamily="18" charset="0"/>
              </a:rPr>
              <a:t>world</a:t>
            </a:r>
            <a:r>
              <a:rPr lang="en-US" altLang="en-US" i="1" dirty="0">
                <a:solidFill>
                  <a:srgbClr val="0000FF"/>
                </a:solidFill>
                <a:latin typeface="Cambria" panose="02040503050406030204" pitchFamily="18" charset="0"/>
                <a:ea typeface="Cambria" panose="02040503050406030204" pitchFamily="18" charset="0"/>
              </a:rPr>
              <a:t> hates you. (Joh 15:19 ESV).</a:t>
            </a:r>
            <a:endParaRPr lang="en-US" altLang="en-US" dirty="0"/>
          </a:p>
          <a:p>
            <a:pPr lvl="1">
              <a:lnSpc>
                <a:spcPct val="80000"/>
              </a:lnSpc>
            </a:pPr>
            <a:endParaRPr lang="en-US" altLang="en-US" sz="1400" i="1" dirty="0">
              <a:solidFill>
                <a:srgbClr val="0000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135965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p:cTn id="56"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2">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 calcmode="lin" valueType="num">
                                      <p:cBhvr>
                                        <p:cTn id="63"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584745"/>
          </a:xfrm>
        </p:spPr>
        <p:txBody>
          <a:bodyPr vert="horz" lIns="91440" tIns="45720" rIns="91440" bIns="45720" rtlCol="0" anchor="ctr">
            <a:noAutofit/>
          </a:bodyPr>
          <a:lstStyle/>
          <a:p>
            <a:pPr>
              <a:lnSpc>
                <a:spcPct val="90000"/>
              </a:lnSpc>
            </a:pPr>
            <a:r>
              <a:rPr lang="en-US" altLang="en-US" sz="4000" dirty="0"/>
              <a:t>“</a:t>
            </a:r>
            <a:r>
              <a:rPr lang="en-US" altLang="en-US" sz="4000" i="1" dirty="0">
                <a:solidFill>
                  <a:srgbClr val="0000FF"/>
                </a:solidFill>
                <a:latin typeface="Cambria" panose="02040503050406030204" pitchFamily="18" charset="0"/>
                <a:ea typeface="Cambria" panose="02040503050406030204" pitchFamily="18" charset="0"/>
              </a:rPr>
              <a:t>world</a:t>
            </a:r>
            <a:r>
              <a:rPr lang="en-US" altLang="en-US" sz="4000" dirty="0"/>
              <a:t>” </a:t>
            </a:r>
            <a:r>
              <a:rPr lang="en-US" altLang="en-US" sz="4000" b="1" dirty="0" err="1">
                <a:solidFill>
                  <a:schemeClr val="tx1"/>
                </a:solidFill>
                <a:latin typeface="Bwgrkl" panose="02000400000000000000" pitchFamily="2" charset="0"/>
              </a:rPr>
              <a:t>ko,smoj</a:t>
            </a:r>
            <a:r>
              <a:rPr lang="en-US" altLang="en-US" sz="4000" b="1" dirty="0">
                <a:latin typeface="Bwgrkl" panose="02000400000000000000" pitchFamily="2" charset="0"/>
              </a:rPr>
              <a:t> </a:t>
            </a:r>
            <a:r>
              <a:rPr lang="en-US" altLang="en-US" sz="4000" dirty="0"/>
              <a:t>(</a:t>
            </a:r>
            <a:r>
              <a:rPr lang="en-US" altLang="en-US" sz="4000" dirty="0" err="1">
                <a:solidFill>
                  <a:schemeClr val="tx1"/>
                </a:solidFill>
              </a:rPr>
              <a:t>kosmos</a:t>
            </a:r>
            <a:r>
              <a:rPr lang="en-US" altLang="en-US" sz="4000" dirty="0">
                <a:solidFill>
                  <a:schemeClr val="tx1"/>
                </a:solidFill>
              </a:rPr>
              <a:t>)</a:t>
            </a:r>
            <a:endParaRPr lang="en-US" sz="4000" b="1" dirty="0">
              <a:ln w="6600">
                <a:noFill/>
                <a:prstDash val="solid"/>
              </a:ln>
              <a:effectLst/>
              <a:latin typeface="+mn-l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584745"/>
            <a:ext cx="8229600" cy="6164971"/>
          </a:xfrm>
        </p:spPr>
        <p:txBody>
          <a:bodyPr>
            <a:normAutofit lnSpcReduction="10000"/>
          </a:bodyPr>
          <a:lstStyle/>
          <a:p>
            <a:pPr marL="0" indent="0">
              <a:lnSpc>
                <a:spcPct val="80000"/>
              </a:lnSpc>
              <a:buNone/>
            </a:pPr>
            <a:r>
              <a:rPr lang="en-US" altLang="en-US" sz="3200" b="1" dirty="0"/>
              <a:t>New Testament Usage </a:t>
            </a:r>
            <a:r>
              <a:rPr lang="en-US" altLang="en-US" sz="3200" dirty="0"/>
              <a:t>(continued)</a:t>
            </a:r>
          </a:p>
          <a:p>
            <a:pPr>
              <a:lnSpc>
                <a:spcPct val="80000"/>
              </a:lnSpc>
            </a:pPr>
            <a:r>
              <a:rPr lang="en-US" altLang="en-US" sz="3200" b="1" dirty="0"/>
              <a:t>Gentiles as distinguished from Jews</a:t>
            </a:r>
            <a:r>
              <a:rPr lang="en-US" altLang="en-US" sz="3200" dirty="0"/>
              <a:t>:</a:t>
            </a:r>
          </a:p>
          <a:p>
            <a:pPr lvl="1">
              <a:lnSpc>
                <a:spcPct val="80000"/>
              </a:lnSpc>
            </a:pPr>
            <a:r>
              <a:rPr lang="en-US" altLang="en-US" sz="2800" b="1" dirty="0"/>
              <a:t>Romans 11:12 - </a:t>
            </a:r>
            <a:r>
              <a:rPr lang="en-US" altLang="en-US" sz="2800" i="1" dirty="0">
                <a:solidFill>
                  <a:srgbClr val="0000FF"/>
                </a:solidFill>
                <a:latin typeface="Cambria" panose="02040503050406030204" pitchFamily="18" charset="0"/>
                <a:ea typeface="Cambria" panose="02040503050406030204" pitchFamily="18" charset="0"/>
              </a:rPr>
              <a:t>Now if [Israel’s] trespass means riches for the </a:t>
            </a:r>
            <a:r>
              <a:rPr lang="en-US" altLang="en-US" sz="2800" b="1" i="1" dirty="0">
                <a:solidFill>
                  <a:srgbClr val="0000FF"/>
                </a:solidFill>
                <a:latin typeface="Cambria" panose="02040503050406030204" pitchFamily="18" charset="0"/>
                <a:ea typeface="Cambria" panose="02040503050406030204" pitchFamily="18" charset="0"/>
              </a:rPr>
              <a:t>world</a:t>
            </a:r>
            <a:r>
              <a:rPr lang="en-US" altLang="en-US" sz="2800" i="1" dirty="0">
                <a:solidFill>
                  <a:srgbClr val="0000FF"/>
                </a:solidFill>
                <a:latin typeface="Cambria" panose="02040503050406030204" pitchFamily="18" charset="0"/>
                <a:ea typeface="Cambria" panose="02040503050406030204" pitchFamily="18" charset="0"/>
              </a:rPr>
              <a:t>, and if their failure means riches for the Gentiles, how much more will their full inclusion mean!</a:t>
            </a:r>
          </a:p>
          <a:p>
            <a:pPr>
              <a:lnSpc>
                <a:spcPct val="80000"/>
              </a:lnSpc>
            </a:pPr>
            <a:r>
              <a:rPr lang="en-US" altLang="en-US" sz="3200" dirty="0"/>
              <a:t>The </a:t>
            </a:r>
            <a:r>
              <a:rPr lang="en-US" altLang="en-US" sz="3200" b="1" i="1" dirty="0"/>
              <a:t>human race</a:t>
            </a:r>
            <a:r>
              <a:rPr lang="en-US" altLang="en-US" sz="3200" dirty="0"/>
              <a:t>, </a:t>
            </a:r>
            <a:r>
              <a:rPr lang="en-US" altLang="en-US" sz="3200" b="1" i="1" dirty="0"/>
              <a:t>people in general</a:t>
            </a:r>
            <a:r>
              <a:rPr lang="en-US" altLang="en-US" sz="3200" dirty="0"/>
              <a:t>, or people </a:t>
            </a:r>
            <a:r>
              <a:rPr lang="en-US" altLang="en-US" sz="3200" b="1" i="1" dirty="0"/>
              <a:t>without distinction:</a:t>
            </a:r>
          </a:p>
          <a:p>
            <a:pPr lvl="1">
              <a:lnSpc>
                <a:spcPct val="80000"/>
              </a:lnSpc>
            </a:pPr>
            <a:r>
              <a:rPr lang="en-US" sz="2800" b="1" dirty="0"/>
              <a:t>John 8:12</a:t>
            </a:r>
            <a:r>
              <a:rPr lang="en-US" altLang="en-US" sz="2800" b="1" dirty="0"/>
              <a:t> - </a:t>
            </a:r>
            <a:r>
              <a:rPr lang="en-US" sz="2800" i="1" dirty="0">
                <a:solidFill>
                  <a:srgbClr val="0000FF"/>
                </a:solidFill>
                <a:latin typeface="Cambria" panose="02040503050406030204" pitchFamily="18" charset="0"/>
                <a:ea typeface="Cambria" panose="02040503050406030204" pitchFamily="18" charset="0"/>
              </a:rPr>
              <a:t>Again Jesus spoke to them, saying, "I am the light of the </a:t>
            </a:r>
            <a:r>
              <a:rPr lang="en-US" sz="2800" b="1" i="1" dirty="0">
                <a:solidFill>
                  <a:srgbClr val="0000FF"/>
                </a:solidFill>
                <a:latin typeface="Cambria" panose="02040503050406030204" pitchFamily="18" charset="0"/>
                <a:ea typeface="Cambria" panose="02040503050406030204" pitchFamily="18" charset="0"/>
              </a:rPr>
              <a:t>world</a:t>
            </a:r>
            <a:r>
              <a:rPr lang="en-US" sz="2800" i="1" dirty="0">
                <a:solidFill>
                  <a:srgbClr val="0000FF"/>
                </a:solidFill>
                <a:latin typeface="Cambria" panose="02040503050406030204" pitchFamily="18" charset="0"/>
                <a:ea typeface="Cambria" panose="02040503050406030204" pitchFamily="18" charset="0"/>
              </a:rPr>
              <a:t>…”</a:t>
            </a:r>
          </a:p>
          <a:p>
            <a:pPr lvl="1">
              <a:lnSpc>
                <a:spcPct val="80000"/>
              </a:lnSpc>
            </a:pPr>
            <a:r>
              <a:rPr lang="en-US" sz="2800" b="1" dirty="0"/>
              <a:t>John 18:20 - </a:t>
            </a:r>
            <a:r>
              <a:rPr lang="en-US" sz="2800" i="1" dirty="0">
                <a:solidFill>
                  <a:srgbClr val="0000FF"/>
                </a:solidFill>
                <a:latin typeface="Cambria" panose="02040503050406030204" pitchFamily="18" charset="0"/>
                <a:ea typeface="Cambria" panose="02040503050406030204" pitchFamily="18" charset="0"/>
              </a:rPr>
              <a:t>Jesus answered him, "I have spoken openly to the </a:t>
            </a:r>
            <a:r>
              <a:rPr lang="en-US" sz="2800" b="1" i="1" dirty="0">
                <a:solidFill>
                  <a:srgbClr val="0000FF"/>
                </a:solidFill>
                <a:latin typeface="Cambria" panose="02040503050406030204" pitchFamily="18" charset="0"/>
                <a:ea typeface="Cambria" panose="02040503050406030204" pitchFamily="18" charset="0"/>
              </a:rPr>
              <a:t>world</a:t>
            </a:r>
            <a:r>
              <a:rPr lang="en-US" sz="2800" i="1" dirty="0">
                <a:solidFill>
                  <a:srgbClr val="0000FF"/>
                </a:solidFill>
                <a:latin typeface="Cambria" panose="02040503050406030204" pitchFamily="18" charset="0"/>
                <a:ea typeface="Cambria" panose="02040503050406030204" pitchFamily="18" charset="0"/>
              </a:rPr>
              <a:t>. I have always taught in synagogues and in the temple, where all Jews come together. I have said nothing in secret.”</a:t>
            </a:r>
          </a:p>
          <a:p>
            <a:pPr lvl="1">
              <a:lnSpc>
                <a:spcPct val="80000"/>
              </a:lnSpc>
            </a:pPr>
            <a:r>
              <a:rPr lang="en-US" altLang="en-US" sz="2800" b="1" dirty="0"/>
              <a:t>Acts 17:6 - </a:t>
            </a:r>
            <a:r>
              <a:rPr lang="en-US" altLang="en-US" sz="2800" i="1" dirty="0">
                <a:solidFill>
                  <a:srgbClr val="0000FF"/>
                </a:solidFill>
                <a:latin typeface="Cambria" panose="02040503050406030204" pitchFamily="18" charset="0"/>
                <a:ea typeface="Cambria" panose="02040503050406030204" pitchFamily="18" charset="0"/>
              </a:rPr>
              <a:t>"These men [Paul and Silas] who have turned the </a:t>
            </a:r>
            <a:r>
              <a:rPr lang="en-US" altLang="en-US" sz="2800" b="1" i="1" dirty="0">
                <a:solidFill>
                  <a:srgbClr val="0000FF"/>
                </a:solidFill>
                <a:latin typeface="Cambria" panose="02040503050406030204" pitchFamily="18" charset="0"/>
                <a:ea typeface="Cambria" panose="02040503050406030204" pitchFamily="18" charset="0"/>
              </a:rPr>
              <a:t>world</a:t>
            </a:r>
            <a:r>
              <a:rPr lang="en-US" altLang="en-US" sz="2800" i="1" dirty="0">
                <a:solidFill>
                  <a:srgbClr val="0000FF"/>
                </a:solidFill>
                <a:latin typeface="Cambria" panose="02040503050406030204" pitchFamily="18" charset="0"/>
                <a:ea typeface="Cambria" panose="02040503050406030204" pitchFamily="18" charset="0"/>
              </a:rPr>
              <a:t> upside down have come here also…”</a:t>
            </a:r>
            <a:endParaRPr lang="en-US" altLang="en-US" sz="2000" dirty="0"/>
          </a:p>
          <a:p>
            <a:pPr>
              <a:lnSpc>
                <a:spcPct val="80000"/>
              </a:lnSpc>
            </a:pPr>
            <a:endParaRPr lang="en-US" altLang="en-US" sz="2000" dirty="0"/>
          </a:p>
          <a:p>
            <a:pPr lvl="1">
              <a:lnSpc>
                <a:spcPct val="80000"/>
              </a:lnSpc>
            </a:pPr>
            <a:endParaRPr lang="en-US" altLang="en-US" sz="1400" i="1" dirty="0">
              <a:solidFill>
                <a:srgbClr val="0000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980492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 calcmode="lin" valueType="num">
                                      <p:cBhvr>
                                        <p:cTn id="14"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 calcmode="lin" valueType="num">
                                      <p:cBhvr>
                                        <p:cTn id="28"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p:cTn id="35"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584745"/>
          </a:xfrm>
        </p:spPr>
        <p:txBody>
          <a:bodyPr vert="horz" lIns="91440" tIns="45720" rIns="91440" bIns="45720" rtlCol="0" anchor="ctr">
            <a:noAutofit/>
          </a:bodyPr>
          <a:lstStyle/>
          <a:p>
            <a:pPr>
              <a:lnSpc>
                <a:spcPct val="90000"/>
              </a:lnSpc>
            </a:pPr>
            <a:r>
              <a:rPr lang="en-US" altLang="en-US" sz="4000" dirty="0"/>
              <a:t>“</a:t>
            </a:r>
            <a:r>
              <a:rPr lang="en-US" altLang="en-US" sz="4000" i="1" dirty="0">
                <a:solidFill>
                  <a:srgbClr val="0000FF"/>
                </a:solidFill>
                <a:latin typeface="Cambria" panose="02040503050406030204" pitchFamily="18" charset="0"/>
                <a:ea typeface="Cambria" panose="02040503050406030204" pitchFamily="18" charset="0"/>
              </a:rPr>
              <a:t>world</a:t>
            </a:r>
            <a:r>
              <a:rPr lang="en-US" altLang="en-US" sz="4000" dirty="0"/>
              <a:t>” </a:t>
            </a:r>
            <a:r>
              <a:rPr lang="en-US" altLang="en-US" sz="4000" b="1" dirty="0" err="1">
                <a:solidFill>
                  <a:schemeClr val="tx1"/>
                </a:solidFill>
                <a:latin typeface="Bwgrkl" panose="02000400000000000000" pitchFamily="2" charset="0"/>
              </a:rPr>
              <a:t>ko,smoj</a:t>
            </a:r>
            <a:r>
              <a:rPr lang="en-US" altLang="en-US" sz="4000" b="1" dirty="0">
                <a:latin typeface="Bwgrkl" panose="02000400000000000000" pitchFamily="2" charset="0"/>
              </a:rPr>
              <a:t> </a:t>
            </a:r>
            <a:r>
              <a:rPr lang="en-US" altLang="en-US" sz="4000" dirty="0"/>
              <a:t>(</a:t>
            </a:r>
            <a:r>
              <a:rPr lang="en-US" altLang="en-US" sz="4000" dirty="0" err="1">
                <a:solidFill>
                  <a:schemeClr val="tx1"/>
                </a:solidFill>
              </a:rPr>
              <a:t>kosmos</a:t>
            </a:r>
            <a:r>
              <a:rPr lang="en-US" altLang="en-US" sz="4000" dirty="0">
                <a:solidFill>
                  <a:schemeClr val="tx1"/>
                </a:solidFill>
              </a:rPr>
              <a:t>)</a:t>
            </a:r>
            <a:endParaRPr lang="en-US" sz="4000" b="1" dirty="0">
              <a:ln w="6600">
                <a:noFill/>
                <a:prstDash val="solid"/>
              </a:ln>
              <a:effectLst/>
              <a:latin typeface="+mn-l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584745"/>
            <a:ext cx="8229600" cy="6164971"/>
          </a:xfrm>
        </p:spPr>
        <p:txBody>
          <a:bodyPr>
            <a:normAutofit lnSpcReduction="10000"/>
          </a:bodyPr>
          <a:lstStyle/>
          <a:p>
            <a:pPr marL="0" indent="0">
              <a:lnSpc>
                <a:spcPct val="80000"/>
              </a:lnSpc>
              <a:buNone/>
            </a:pPr>
            <a:r>
              <a:rPr lang="en-US" altLang="en-US" sz="3200" b="1" dirty="0"/>
              <a:t>New Testament Usage (continued)</a:t>
            </a:r>
          </a:p>
          <a:p>
            <a:pPr>
              <a:lnSpc>
                <a:spcPct val="80000"/>
              </a:lnSpc>
            </a:pPr>
            <a:r>
              <a:rPr lang="en-US" altLang="en-US" sz="2400" dirty="0"/>
              <a:t>Because of their </a:t>
            </a:r>
            <a:r>
              <a:rPr lang="en-US" altLang="en-US" sz="2400" b="1" dirty="0"/>
              <a:t>theological presuppositions</a:t>
            </a:r>
            <a:r>
              <a:rPr lang="en-US" altLang="en-US" sz="2400" dirty="0"/>
              <a:t>, Arminians often assume that the word “</a:t>
            </a:r>
            <a:r>
              <a:rPr lang="en-US" altLang="en-US" sz="2400" i="1" dirty="0">
                <a:solidFill>
                  <a:srgbClr val="0000FF"/>
                </a:solidFill>
                <a:latin typeface="Cambria" panose="02040503050406030204" pitchFamily="18" charset="0"/>
                <a:ea typeface="Cambria" panose="02040503050406030204" pitchFamily="18" charset="0"/>
              </a:rPr>
              <a:t>world</a:t>
            </a:r>
            <a:r>
              <a:rPr lang="en-US" altLang="en-US" sz="2400" dirty="0"/>
              <a:t>” – </a:t>
            </a:r>
            <a:r>
              <a:rPr lang="en-US" altLang="en-US" sz="2400" b="1" i="1" dirty="0"/>
              <a:t>especially</a:t>
            </a:r>
            <a:r>
              <a:rPr lang="en-US" altLang="en-US" sz="2400" dirty="0"/>
              <a:t> as it relates to Christ’s atonement for sinners – means “every man woman and child who ever lived without exception.”</a:t>
            </a:r>
          </a:p>
          <a:p>
            <a:pPr>
              <a:lnSpc>
                <a:spcPct val="80000"/>
              </a:lnSpc>
            </a:pPr>
            <a:r>
              <a:rPr lang="en-US" altLang="en-US" sz="2400" dirty="0"/>
              <a:t>The word “</a:t>
            </a:r>
            <a:r>
              <a:rPr lang="en-US" altLang="en-US" sz="2400" i="1" dirty="0">
                <a:solidFill>
                  <a:srgbClr val="0000FF"/>
                </a:solidFill>
                <a:latin typeface="Cambria" panose="02040503050406030204" pitchFamily="18" charset="0"/>
                <a:ea typeface="Cambria" panose="02040503050406030204" pitchFamily="18" charset="0"/>
              </a:rPr>
              <a:t>world</a:t>
            </a:r>
            <a:r>
              <a:rPr lang="en-US" altLang="en-US" sz="2400" dirty="0"/>
              <a:t>” </a:t>
            </a:r>
            <a:r>
              <a:rPr lang="en-US" altLang="en-US" sz="2400" b="1" i="1" dirty="0"/>
              <a:t>can</a:t>
            </a:r>
            <a:r>
              <a:rPr lang="en-US" altLang="en-US" sz="2400" dirty="0"/>
              <a:t> have that meaning in scripture, though it is a </a:t>
            </a:r>
            <a:r>
              <a:rPr lang="en-US" altLang="en-US" sz="2400" b="1" i="1" dirty="0"/>
              <a:t>very rare</a:t>
            </a:r>
            <a:r>
              <a:rPr lang="en-US" altLang="en-US" sz="2400" dirty="0"/>
              <a:t>. One example of where it has this meaning is in </a:t>
            </a:r>
            <a:r>
              <a:rPr lang="en-US" altLang="en-US" sz="2400" b="1" dirty="0">
                <a:latin typeface="Calibri" panose="020F0502020204030204" pitchFamily="34" charset="0"/>
                <a:cs typeface="Calibri" panose="020F0502020204030204" pitchFamily="34" charset="0"/>
              </a:rPr>
              <a:t>Romans 3:19</a:t>
            </a:r>
            <a:r>
              <a:rPr lang="en-US" altLang="en-US" sz="2400" dirty="0"/>
              <a:t>:</a:t>
            </a:r>
          </a:p>
          <a:p>
            <a:pPr lvl="1">
              <a:lnSpc>
                <a:spcPct val="80000"/>
              </a:lnSpc>
            </a:pPr>
            <a:r>
              <a:rPr lang="en-US" sz="2200" i="1" dirty="0">
                <a:solidFill>
                  <a:srgbClr val="0000FF"/>
                </a:solidFill>
                <a:latin typeface="Cambria" panose="02040503050406030204" pitchFamily="18" charset="0"/>
                <a:ea typeface="Cambria" panose="02040503050406030204" pitchFamily="18" charset="0"/>
              </a:rPr>
              <a:t>Now we know that whatever the law says it speaks to those who are under the law, so that every mouth may be stopped, and </a:t>
            </a:r>
            <a:r>
              <a:rPr lang="en-US" sz="2200" b="1" i="1" dirty="0">
                <a:solidFill>
                  <a:srgbClr val="0000FF"/>
                </a:solidFill>
                <a:latin typeface="Cambria" panose="02040503050406030204" pitchFamily="18" charset="0"/>
                <a:ea typeface="Cambria" panose="02040503050406030204" pitchFamily="18" charset="0"/>
              </a:rPr>
              <a:t>the whole world </a:t>
            </a:r>
            <a:r>
              <a:rPr lang="en-US" sz="2200" i="1" dirty="0">
                <a:solidFill>
                  <a:srgbClr val="0000FF"/>
                </a:solidFill>
                <a:latin typeface="Cambria" panose="02040503050406030204" pitchFamily="18" charset="0"/>
                <a:ea typeface="Cambria" panose="02040503050406030204" pitchFamily="18" charset="0"/>
              </a:rPr>
              <a:t>may be held accountable to God.</a:t>
            </a:r>
            <a:endParaRPr lang="en-US" altLang="en-US" sz="2200" b="1" i="1" dirty="0">
              <a:solidFill>
                <a:srgbClr val="0000FF"/>
              </a:solidFill>
              <a:latin typeface="Cambria" panose="02040503050406030204" pitchFamily="18" charset="0"/>
              <a:ea typeface="Cambria" panose="02040503050406030204" pitchFamily="18" charset="0"/>
            </a:endParaRPr>
          </a:p>
          <a:p>
            <a:pPr>
              <a:lnSpc>
                <a:spcPct val="80000"/>
              </a:lnSpc>
            </a:pPr>
            <a:r>
              <a:rPr lang="en-US" altLang="en-US" sz="2400" dirty="0"/>
              <a:t>In </a:t>
            </a:r>
            <a:r>
              <a:rPr lang="en-US" altLang="en-US" sz="2400" b="1" i="1" dirty="0"/>
              <a:t>most</a:t>
            </a:r>
            <a:r>
              <a:rPr lang="en-US" altLang="en-US" sz="2400" dirty="0"/>
              <a:t> places in scripture, taking the word world to mean “every man woman and child without exception” would lead to an </a:t>
            </a:r>
            <a:r>
              <a:rPr lang="en-US" altLang="en-US" sz="2400" b="1" i="1" dirty="0"/>
              <a:t>absurd</a:t>
            </a:r>
            <a:r>
              <a:rPr lang="en-US" altLang="en-US" sz="2400" dirty="0"/>
              <a:t> understanding of the passage, such as in </a:t>
            </a:r>
            <a:r>
              <a:rPr lang="en-US" altLang="en-US" sz="2400" b="1" dirty="0"/>
              <a:t>John 12:18-19</a:t>
            </a:r>
            <a:r>
              <a:rPr lang="en-US" altLang="en-US" sz="2400" dirty="0"/>
              <a:t>:</a:t>
            </a:r>
          </a:p>
          <a:p>
            <a:pPr lvl="1">
              <a:lnSpc>
                <a:spcPct val="80000"/>
              </a:lnSpc>
            </a:pPr>
            <a:r>
              <a:rPr lang="en-US" altLang="en-US" sz="2200" i="1" dirty="0">
                <a:solidFill>
                  <a:srgbClr val="0000FF"/>
                </a:solidFill>
                <a:latin typeface="Cambria" panose="02040503050406030204" pitchFamily="18" charset="0"/>
                <a:ea typeface="Cambria" panose="02040503050406030204" pitchFamily="18" charset="0"/>
              </a:rPr>
              <a:t>The reason why the crowd went to meet [Jesus] was that they heard he had done this sign [raising Lazarus from the dead]. So the Pharisees said to one another, “You see that you are gaining nothing. Look, the </a:t>
            </a:r>
            <a:r>
              <a:rPr lang="en-US" altLang="en-US" sz="2200" b="1" i="1" dirty="0">
                <a:solidFill>
                  <a:srgbClr val="0000FF"/>
                </a:solidFill>
                <a:latin typeface="Cambria" panose="02040503050406030204" pitchFamily="18" charset="0"/>
                <a:ea typeface="Cambria" panose="02040503050406030204" pitchFamily="18" charset="0"/>
              </a:rPr>
              <a:t>world</a:t>
            </a:r>
            <a:r>
              <a:rPr lang="en-US" altLang="en-US" sz="2200" i="1" dirty="0">
                <a:solidFill>
                  <a:srgbClr val="0000FF"/>
                </a:solidFill>
                <a:latin typeface="Cambria" panose="02040503050406030204" pitchFamily="18" charset="0"/>
                <a:ea typeface="Cambria" panose="02040503050406030204" pitchFamily="18" charset="0"/>
              </a:rPr>
              <a:t> has gone after him.”</a:t>
            </a:r>
          </a:p>
          <a:p>
            <a:pPr lvl="1">
              <a:lnSpc>
                <a:spcPct val="80000"/>
              </a:lnSpc>
            </a:pPr>
            <a:r>
              <a:rPr lang="en-US" altLang="en-US" sz="2200" dirty="0"/>
              <a:t>Clearly the meaning here is “people in general”, or “people without distinction”.</a:t>
            </a:r>
          </a:p>
          <a:p>
            <a:pPr lvl="1">
              <a:lnSpc>
                <a:spcPct val="80000"/>
              </a:lnSpc>
            </a:pPr>
            <a:endParaRPr lang="en-US" altLang="en-US" sz="1600" dirty="0"/>
          </a:p>
          <a:p>
            <a:pPr>
              <a:lnSpc>
                <a:spcPct val="80000"/>
              </a:lnSpc>
            </a:pPr>
            <a:endParaRPr lang="en-US" altLang="en-US" sz="2000" dirty="0"/>
          </a:p>
          <a:p>
            <a:pPr lvl="1">
              <a:lnSpc>
                <a:spcPct val="80000"/>
              </a:lnSpc>
            </a:pPr>
            <a:endParaRPr lang="en-US" altLang="en-US" sz="1400" i="1" dirty="0">
              <a:solidFill>
                <a:srgbClr val="0000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79289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 calcmode="lin" valueType="num">
                                      <p:cBhvr>
                                        <p:cTn id="14"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 calcmode="lin" valueType="num">
                                      <p:cBhvr>
                                        <p:cTn id="28"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p:cTn id="35"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584745"/>
          </a:xfrm>
        </p:spPr>
        <p:txBody>
          <a:bodyPr vert="horz" lIns="91440" tIns="45720" rIns="91440" bIns="45720" rtlCol="0" anchor="ctr">
            <a:noAutofit/>
          </a:bodyPr>
          <a:lstStyle/>
          <a:p>
            <a:pPr>
              <a:lnSpc>
                <a:spcPct val="90000"/>
              </a:lnSpc>
            </a:pPr>
            <a:r>
              <a:rPr lang="en-US" altLang="en-US" sz="4000" dirty="0"/>
              <a:t>“</a:t>
            </a:r>
            <a:r>
              <a:rPr lang="en-US" altLang="en-US" sz="4000" i="1" dirty="0">
                <a:solidFill>
                  <a:srgbClr val="0000FF"/>
                </a:solidFill>
                <a:latin typeface="Cambria" panose="02040503050406030204" pitchFamily="18" charset="0"/>
                <a:ea typeface="Cambria" panose="02040503050406030204" pitchFamily="18" charset="0"/>
              </a:rPr>
              <a:t>world</a:t>
            </a:r>
            <a:r>
              <a:rPr lang="en-US" altLang="en-US" sz="4000" dirty="0"/>
              <a:t>” </a:t>
            </a:r>
            <a:r>
              <a:rPr lang="en-US" altLang="en-US" sz="4000" b="1" dirty="0" err="1">
                <a:solidFill>
                  <a:schemeClr val="tx1"/>
                </a:solidFill>
                <a:latin typeface="Bwgrkl" panose="02000400000000000000" pitchFamily="2" charset="0"/>
              </a:rPr>
              <a:t>ko,smoj</a:t>
            </a:r>
            <a:r>
              <a:rPr lang="en-US" altLang="en-US" sz="4000" b="1" dirty="0">
                <a:latin typeface="Bwgrkl" panose="02000400000000000000" pitchFamily="2" charset="0"/>
              </a:rPr>
              <a:t> </a:t>
            </a:r>
            <a:r>
              <a:rPr lang="en-US" altLang="en-US" sz="4000" dirty="0"/>
              <a:t>(</a:t>
            </a:r>
            <a:r>
              <a:rPr lang="en-US" altLang="en-US" sz="4000" dirty="0" err="1">
                <a:solidFill>
                  <a:schemeClr val="tx1"/>
                </a:solidFill>
              </a:rPr>
              <a:t>kosmos</a:t>
            </a:r>
            <a:r>
              <a:rPr lang="en-US" altLang="en-US" sz="4000" dirty="0">
                <a:solidFill>
                  <a:schemeClr val="tx1"/>
                </a:solidFill>
              </a:rPr>
              <a:t>)</a:t>
            </a:r>
            <a:endParaRPr lang="en-US" sz="4000" b="1" dirty="0">
              <a:ln w="6600">
                <a:noFill/>
                <a:prstDash val="solid"/>
              </a:ln>
              <a:effectLst/>
              <a:latin typeface="+mn-l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584745"/>
            <a:ext cx="8229600" cy="6164971"/>
          </a:xfrm>
        </p:spPr>
        <p:txBody>
          <a:bodyPr>
            <a:normAutofit fontScale="92500" lnSpcReduction="20000"/>
          </a:bodyPr>
          <a:lstStyle/>
          <a:p>
            <a:pPr marL="0" indent="0">
              <a:lnSpc>
                <a:spcPct val="80000"/>
              </a:lnSpc>
              <a:buNone/>
            </a:pPr>
            <a:r>
              <a:rPr lang="en-US" altLang="en-US" sz="3500" b="1" dirty="0"/>
              <a:t>Usage in 1 John (so far)</a:t>
            </a:r>
            <a:endParaRPr lang="en-US" altLang="en-US" sz="3500" dirty="0"/>
          </a:p>
          <a:p>
            <a:pPr marL="0" indent="0">
              <a:lnSpc>
                <a:spcPct val="80000"/>
              </a:lnSpc>
              <a:buNone/>
            </a:pPr>
            <a:r>
              <a:rPr lang="en-US" altLang="en-US" sz="3000" dirty="0"/>
              <a:t>Within the book of 1 John, we have already seen many of these varied meanings for the word “world”:</a:t>
            </a:r>
          </a:p>
          <a:p>
            <a:pPr>
              <a:lnSpc>
                <a:spcPct val="80000"/>
              </a:lnSpc>
            </a:pPr>
            <a:r>
              <a:rPr lang="en-US" altLang="en-US" dirty="0"/>
              <a:t>People in general or perhaps all people without distinction</a:t>
            </a:r>
          </a:p>
          <a:p>
            <a:pPr lvl="1">
              <a:lnSpc>
                <a:spcPct val="80000"/>
              </a:lnSpc>
            </a:pPr>
            <a:r>
              <a:rPr lang="en-US" altLang="en-US" sz="2800" b="1" dirty="0"/>
              <a:t>1 John 2:2 - </a:t>
            </a:r>
            <a:r>
              <a:rPr lang="en-US" altLang="en-US" sz="2800" i="1" dirty="0">
                <a:solidFill>
                  <a:srgbClr val="0000FF"/>
                </a:solidFill>
                <a:latin typeface="Cambria" panose="02040503050406030204" pitchFamily="18" charset="0"/>
                <a:ea typeface="Cambria" panose="02040503050406030204" pitchFamily="18" charset="0"/>
              </a:rPr>
              <a:t>He is the propitiation for our sins, and not for ours only but also for the sins of the whole </a:t>
            </a:r>
            <a:r>
              <a:rPr lang="en-US" altLang="en-US" sz="2800" b="1" i="1" dirty="0">
                <a:solidFill>
                  <a:srgbClr val="0000FF"/>
                </a:solidFill>
                <a:latin typeface="Cambria" panose="02040503050406030204" pitchFamily="18" charset="0"/>
                <a:ea typeface="Cambria" panose="02040503050406030204" pitchFamily="18" charset="0"/>
              </a:rPr>
              <a:t>world</a:t>
            </a:r>
            <a:r>
              <a:rPr lang="en-US" altLang="en-US" sz="2800" i="1" dirty="0">
                <a:solidFill>
                  <a:srgbClr val="0000FF"/>
                </a:solidFill>
                <a:latin typeface="Cambria" panose="02040503050406030204" pitchFamily="18" charset="0"/>
                <a:ea typeface="Cambria" panose="02040503050406030204" pitchFamily="18" charset="0"/>
              </a:rPr>
              <a:t>.</a:t>
            </a:r>
            <a:endParaRPr lang="en-US" altLang="en-US" dirty="0"/>
          </a:p>
          <a:p>
            <a:pPr>
              <a:lnSpc>
                <a:spcPct val="80000"/>
              </a:lnSpc>
            </a:pPr>
            <a:r>
              <a:rPr lang="en-US" altLang="en-US" dirty="0"/>
              <a:t>The evil world system that Satan has set in opposition to God:</a:t>
            </a:r>
          </a:p>
          <a:p>
            <a:pPr lvl="1">
              <a:lnSpc>
                <a:spcPct val="80000"/>
              </a:lnSpc>
            </a:pPr>
            <a:r>
              <a:rPr lang="en-US" altLang="en-US" sz="2800" b="1" dirty="0"/>
              <a:t>1 John 2:16 - </a:t>
            </a:r>
            <a:r>
              <a:rPr lang="en-US" altLang="en-US" sz="2800" i="1" dirty="0">
                <a:solidFill>
                  <a:srgbClr val="0000FF"/>
                </a:solidFill>
                <a:latin typeface="Cambria" panose="02040503050406030204" pitchFamily="18" charset="0"/>
                <a:ea typeface="Cambria" panose="02040503050406030204" pitchFamily="18" charset="0"/>
              </a:rPr>
              <a:t>For all that is in the </a:t>
            </a:r>
            <a:r>
              <a:rPr lang="en-US" altLang="en-US" sz="2800" b="1" i="1" dirty="0">
                <a:solidFill>
                  <a:srgbClr val="0000FF"/>
                </a:solidFill>
                <a:latin typeface="Cambria" panose="02040503050406030204" pitchFamily="18" charset="0"/>
                <a:ea typeface="Cambria" panose="02040503050406030204" pitchFamily="18" charset="0"/>
              </a:rPr>
              <a:t>world-</a:t>
            </a:r>
            <a:r>
              <a:rPr lang="en-US" altLang="en-US" sz="2800" i="1" dirty="0">
                <a:solidFill>
                  <a:srgbClr val="0000FF"/>
                </a:solidFill>
                <a:latin typeface="Cambria" panose="02040503050406030204" pitchFamily="18" charset="0"/>
                <a:ea typeface="Cambria" panose="02040503050406030204" pitchFamily="18" charset="0"/>
              </a:rPr>
              <a:t>-the desires of the flesh and the desires of the eyes and pride in possessions--is not from the Father but is from the </a:t>
            </a:r>
            <a:r>
              <a:rPr lang="en-US" altLang="en-US" sz="2800" b="1" i="1" dirty="0">
                <a:solidFill>
                  <a:srgbClr val="0000FF"/>
                </a:solidFill>
                <a:latin typeface="Cambria" panose="02040503050406030204" pitchFamily="18" charset="0"/>
                <a:ea typeface="Cambria" panose="02040503050406030204" pitchFamily="18" charset="0"/>
              </a:rPr>
              <a:t>world</a:t>
            </a:r>
            <a:r>
              <a:rPr lang="en-US" altLang="en-US" sz="2800" i="1" dirty="0">
                <a:solidFill>
                  <a:srgbClr val="0000FF"/>
                </a:solidFill>
                <a:latin typeface="Cambria" panose="02040503050406030204" pitchFamily="18" charset="0"/>
                <a:ea typeface="Cambria" panose="02040503050406030204" pitchFamily="18" charset="0"/>
              </a:rPr>
              <a:t>.</a:t>
            </a:r>
          </a:p>
          <a:p>
            <a:pPr>
              <a:lnSpc>
                <a:spcPct val="80000"/>
              </a:lnSpc>
            </a:pPr>
            <a:r>
              <a:rPr lang="en-US" altLang="en-US" dirty="0"/>
              <a:t>The unbelieving world (unregenerate humanity)</a:t>
            </a:r>
          </a:p>
          <a:p>
            <a:pPr lvl="1">
              <a:lnSpc>
                <a:spcPct val="80000"/>
              </a:lnSpc>
            </a:pPr>
            <a:r>
              <a:rPr lang="en-US" altLang="en-US" sz="2800" b="1" dirty="0"/>
              <a:t>1 John 3:13 -</a:t>
            </a:r>
            <a:r>
              <a:rPr lang="en-US" altLang="en-US" sz="1800" dirty="0"/>
              <a:t> </a:t>
            </a:r>
            <a:r>
              <a:rPr lang="en-US" altLang="en-US" sz="2800" i="1" dirty="0">
                <a:solidFill>
                  <a:srgbClr val="0000FF"/>
                </a:solidFill>
                <a:latin typeface="Cambria" panose="02040503050406030204" pitchFamily="18" charset="0"/>
                <a:ea typeface="Cambria" panose="02040503050406030204" pitchFamily="18" charset="0"/>
              </a:rPr>
              <a:t>Do not be surprised, brothers, that the </a:t>
            </a:r>
            <a:r>
              <a:rPr lang="en-US" altLang="en-US" sz="2800" b="1" i="1" dirty="0">
                <a:solidFill>
                  <a:srgbClr val="0000FF"/>
                </a:solidFill>
                <a:latin typeface="Cambria" panose="02040503050406030204" pitchFamily="18" charset="0"/>
                <a:ea typeface="Cambria" panose="02040503050406030204" pitchFamily="18" charset="0"/>
              </a:rPr>
              <a:t>world</a:t>
            </a:r>
            <a:r>
              <a:rPr lang="en-US" altLang="en-US" sz="2800" i="1" dirty="0">
                <a:solidFill>
                  <a:srgbClr val="0000FF"/>
                </a:solidFill>
                <a:latin typeface="Cambria" panose="02040503050406030204" pitchFamily="18" charset="0"/>
                <a:ea typeface="Cambria" panose="02040503050406030204" pitchFamily="18" charset="0"/>
              </a:rPr>
              <a:t> hates you.</a:t>
            </a:r>
          </a:p>
          <a:p>
            <a:pPr>
              <a:lnSpc>
                <a:spcPct val="80000"/>
              </a:lnSpc>
            </a:pPr>
            <a:r>
              <a:rPr lang="en-US" altLang="en-US" dirty="0"/>
              <a:t>The earth as a place where people live</a:t>
            </a:r>
          </a:p>
          <a:p>
            <a:pPr lvl="1">
              <a:lnSpc>
                <a:spcPct val="80000"/>
              </a:lnSpc>
            </a:pPr>
            <a:r>
              <a:rPr lang="fi-FI" altLang="en-US" sz="2800" b="1" dirty="0"/>
              <a:t>1 John 4:3 - </a:t>
            </a:r>
            <a:r>
              <a:rPr lang="en-US" altLang="en-US" sz="2800" i="1" dirty="0">
                <a:solidFill>
                  <a:srgbClr val="0000FF"/>
                </a:solidFill>
                <a:latin typeface="Cambria" panose="02040503050406030204" pitchFamily="18" charset="0"/>
                <a:ea typeface="Cambria" panose="02040503050406030204" pitchFamily="18" charset="0"/>
              </a:rPr>
              <a:t>This is the spirit of the antichrist, which you heard was coming and now is in the </a:t>
            </a:r>
            <a:r>
              <a:rPr lang="en-US" altLang="en-US" sz="2800" b="1" i="1" dirty="0">
                <a:solidFill>
                  <a:srgbClr val="0000FF"/>
                </a:solidFill>
                <a:latin typeface="Cambria" panose="02040503050406030204" pitchFamily="18" charset="0"/>
                <a:ea typeface="Cambria" panose="02040503050406030204" pitchFamily="18" charset="0"/>
              </a:rPr>
              <a:t>world</a:t>
            </a:r>
            <a:r>
              <a:rPr lang="en-US" altLang="en-US" sz="2800" i="1" dirty="0">
                <a:solidFill>
                  <a:srgbClr val="0000FF"/>
                </a:solidFill>
                <a:latin typeface="Cambria" panose="02040503050406030204" pitchFamily="18" charset="0"/>
                <a:ea typeface="Cambria" panose="02040503050406030204" pitchFamily="18" charset="0"/>
              </a:rPr>
              <a:t> already.</a:t>
            </a:r>
          </a:p>
        </p:txBody>
      </p:sp>
    </p:spTree>
    <p:extLst>
      <p:ext uri="{BB962C8B-B14F-4D97-AF65-F5344CB8AC3E}">
        <p14:creationId xmlns:p14="http://schemas.microsoft.com/office/powerpoint/2010/main" val="4162760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 calcmode="lin" valueType="num">
                                      <p:cBhvr>
                                        <p:cTn id="14"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 calcmode="lin" valueType="num">
                                      <p:cBhvr>
                                        <p:cTn id="28"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p:cTn id="35"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 calcmode="lin" valueType="num">
                                      <p:cBhvr>
                                        <p:cTn id="42"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2">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p:cTn id="49"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51" dur="500"/>
                                        <p:tgtEl>
                                          <p:spTgt spid="2">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9" end="9"/>
                                            </p:txEl>
                                          </p:spTgt>
                                        </p:tgtEl>
                                        <p:attrNameLst>
                                          <p:attrName>style.visibility</p:attrName>
                                        </p:attrNameLst>
                                      </p:cBhvr>
                                      <p:to>
                                        <p:strVal val="visible"/>
                                      </p:to>
                                    </p:set>
                                    <p:anim calcmode="lin" valueType="num">
                                      <p:cBhvr>
                                        <p:cTn id="56" dur="500" fill="hold"/>
                                        <p:tgtEl>
                                          <p:spTgt spid="2">
                                            <p:txEl>
                                              <p:pRg st="9" end="9"/>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9" end="9"/>
                                            </p:txEl>
                                          </p:spTgt>
                                        </p:tgtEl>
                                        <p:attrNameLst>
                                          <p:attrName>ppt_h</p:attrName>
                                        </p:attrNameLst>
                                      </p:cBhvr>
                                      <p:tavLst>
                                        <p:tav tm="0">
                                          <p:val>
                                            <p:fltVal val="0"/>
                                          </p:val>
                                        </p:tav>
                                        <p:tav tm="100000">
                                          <p:val>
                                            <p:strVal val="#ppt_h"/>
                                          </p:val>
                                        </p:tav>
                                      </p:tavLst>
                                    </p:anim>
                                    <p:animEffect transition="in" filter="fade">
                                      <p:cBhvr>
                                        <p:cTn id="58"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27914"/>
          </a:xfrm>
        </p:spPr>
        <p:txBody>
          <a:bodyPr vert="horz" lIns="91440" tIns="45720" rIns="91440" bIns="45720" rtlCol="0" anchor="t">
            <a:noAutofit/>
          </a:bodyPr>
          <a:lstStyle/>
          <a:p>
            <a:pPr>
              <a:lnSpc>
                <a:spcPct val="90000"/>
              </a:lnSpc>
            </a:pPr>
            <a:r>
              <a:rPr lang="en-US" altLang="en-US" sz="3600" dirty="0"/>
              <a:t>In what way is Jesus</a:t>
            </a:r>
            <a:r>
              <a:rPr lang="en-US" altLang="en-US" sz="3600" b="1" i="1" dirty="0">
                <a:solidFill>
                  <a:srgbClr val="000066"/>
                </a:solidFill>
              </a:rPr>
              <a:t> </a:t>
            </a:r>
            <a:r>
              <a:rPr lang="en-US" sz="3600" i="1" dirty="0">
                <a:solidFill>
                  <a:srgbClr val="0000FF"/>
                </a:solidFill>
                <a:latin typeface="Cambria" panose="02040503050406030204" pitchFamily="18" charset="0"/>
                <a:ea typeface="Cambria" panose="02040503050406030204" pitchFamily="18" charset="0"/>
              </a:rPr>
              <a:t>“the Savior of the world”</a:t>
            </a:r>
            <a:r>
              <a:rPr lang="en-US" altLang="en-US" sz="3600" dirty="0"/>
              <a:t>?</a:t>
            </a:r>
            <a:endParaRPr lang="en-US" sz="3600" b="1" dirty="0">
              <a:ln w="6600">
                <a:noFill/>
                <a:prstDash val="solid"/>
              </a:ln>
              <a:solidFill>
                <a:srgbClr val="0000FF"/>
              </a:solidFill>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627914"/>
            <a:ext cx="8184469" cy="6230086"/>
          </a:xfrm>
        </p:spPr>
        <p:txBody>
          <a:bodyPr>
            <a:normAutofit/>
          </a:bodyPr>
          <a:lstStyle/>
          <a:p>
            <a:r>
              <a:rPr lang="en-US" altLang="en-US" sz="3500" dirty="0"/>
              <a:t>In summary, we have seen:</a:t>
            </a:r>
          </a:p>
          <a:p>
            <a:pPr lvl="1"/>
            <a:r>
              <a:rPr lang="en-US" altLang="en-US" sz="3000" dirty="0"/>
              <a:t>Jesus is the </a:t>
            </a:r>
            <a:r>
              <a:rPr lang="en-US" altLang="en-US" sz="3000" b="1" dirty="0"/>
              <a:t>Savior</a:t>
            </a:r>
            <a:r>
              <a:rPr lang="en-US" altLang="en-US" sz="3000" dirty="0"/>
              <a:t>, in that he </a:t>
            </a:r>
            <a:r>
              <a:rPr lang="en-US" altLang="en-US" sz="3000" b="1" i="1" dirty="0"/>
              <a:t>delivers</a:t>
            </a:r>
            <a:r>
              <a:rPr lang="en-US" altLang="en-US" sz="3000" dirty="0"/>
              <a:t> sinners from the wrath of God.</a:t>
            </a:r>
          </a:p>
          <a:p>
            <a:pPr lvl="1"/>
            <a:r>
              <a:rPr lang="en-US" altLang="en-US" sz="3000" dirty="0"/>
              <a:t>As Savior of the </a:t>
            </a:r>
            <a:r>
              <a:rPr lang="en-US" altLang="en-US" sz="3000" b="1" dirty="0"/>
              <a:t>world</a:t>
            </a:r>
            <a:r>
              <a:rPr lang="en-US" altLang="en-US" sz="3000" dirty="0"/>
              <a:t>, Jesus saves </a:t>
            </a:r>
            <a:r>
              <a:rPr lang="en-US" altLang="en-US" sz="3000" b="1" dirty="0"/>
              <a:t>people</a:t>
            </a:r>
            <a:r>
              <a:rPr lang="en-US" altLang="en-US" sz="3000" dirty="0"/>
              <a:t> – but </a:t>
            </a:r>
            <a:r>
              <a:rPr lang="en-US" altLang="en-US" sz="3000" b="1" dirty="0"/>
              <a:t>which people</a:t>
            </a:r>
            <a:r>
              <a:rPr lang="en-US" altLang="en-US" sz="3000" dirty="0"/>
              <a:t>?</a:t>
            </a:r>
          </a:p>
          <a:p>
            <a:pPr lvl="2"/>
            <a:r>
              <a:rPr lang="en-US" altLang="en-US" sz="2800" dirty="0"/>
              <a:t>Gentiles as distinguished from Jews? </a:t>
            </a:r>
          </a:p>
          <a:p>
            <a:pPr lvl="2"/>
            <a:r>
              <a:rPr lang="en-US" altLang="en-US" sz="2800" dirty="0"/>
              <a:t>All people past, present, and future without exception?</a:t>
            </a:r>
          </a:p>
          <a:p>
            <a:pPr lvl="2"/>
            <a:r>
              <a:rPr lang="en-US" altLang="en-US" sz="2800" dirty="0"/>
              <a:t>The evil world system (of sinners who oppose God)?</a:t>
            </a:r>
          </a:p>
          <a:p>
            <a:pPr lvl="2"/>
            <a:r>
              <a:rPr lang="en-US" altLang="en-US" sz="2800" dirty="0"/>
              <a:t>People from every nation, all men without distinction?</a:t>
            </a:r>
          </a:p>
          <a:p>
            <a:endParaRPr lang="en-US" altLang="en-US" sz="3600" dirty="0"/>
          </a:p>
          <a:p>
            <a:pPr>
              <a:lnSpc>
                <a:spcPct val="90000"/>
              </a:lnSpc>
            </a:pPr>
            <a:endParaRPr lang="en-US" altLang="en-US" sz="3600" dirty="0"/>
          </a:p>
        </p:txBody>
      </p:sp>
    </p:spTree>
    <p:extLst>
      <p:ext uri="{BB962C8B-B14F-4D97-AF65-F5344CB8AC3E}">
        <p14:creationId xmlns:p14="http://schemas.microsoft.com/office/powerpoint/2010/main" val="24810959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27914"/>
          </a:xfrm>
        </p:spPr>
        <p:txBody>
          <a:bodyPr vert="horz" lIns="91440" tIns="45720" rIns="91440" bIns="45720" rtlCol="0" anchor="t">
            <a:noAutofit/>
          </a:bodyPr>
          <a:lstStyle/>
          <a:p>
            <a:pPr>
              <a:lnSpc>
                <a:spcPct val="90000"/>
              </a:lnSpc>
            </a:pPr>
            <a:r>
              <a:rPr lang="en-US" altLang="en-US" sz="3600" dirty="0"/>
              <a:t>In what way is Jesus</a:t>
            </a:r>
            <a:r>
              <a:rPr lang="en-US" altLang="en-US" sz="3600" b="1" i="1" dirty="0">
                <a:solidFill>
                  <a:srgbClr val="000066"/>
                </a:solidFill>
              </a:rPr>
              <a:t> </a:t>
            </a:r>
            <a:r>
              <a:rPr lang="en-US" sz="3600" i="1" dirty="0">
                <a:solidFill>
                  <a:srgbClr val="0000FF"/>
                </a:solidFill>
                <a:latin typeface="Cambria" panose="02040503050406030204" pitchFamily="18" charset="0"/>
                <a:ea typeface="Cambria" panose="02040503050406030204" pitchFamily="18" charset="0"/>
              </a:rPr>
              <a:t>“the Savior of the world”</a:t>
            </a:r>
            <a:r>
              <a:rPr lang="en-US" altLang="en-US" sz="3600" dirty="0"/>
              <a:t>?</a:t>
            </a:r>
            <a:endParaRPr lang="en-US" sz="3600" b="1" dirty="0">
              <a:ln w="6600">
                <a:noFill/>
                <a:prstDash val="solid"/>
              </a:ln>
              <a:solidFill>
                <a:srgbClr val="0000FF"/>
              </a:solidFill>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627914"/>
            <a:ext cx="8184469" cy="6230086"/>
          </a:xfrm>
        </p:spPr>
        <p:txBody>
          <a:bodyPr>
            <a:normAutofit/>
          </a:bodyPr>
          <a:lstStyle/>
          <a:p>
            <a:pPr>
              <a:lnSpc>
                <a:spcPct val="80000"/>
              </a:lnSpc>
            </a:pPr>
            <a:r>
              <a:rPr lang="en-US" altLang="en-US" sz="3200" b="1" dirty="0"/>
              <a:t>Gentiles as distinguished from Jews? </a:t>
            </a:r>
          </a:p>
          <a:p>
            <a:pPr lvl="1">
              <a:spcBef>
                <a:spcPts val="0"/>
              </a:spcBef>
            </a:pPr>
            <a:r>
              <a:rPr lang="en-US" altLang="en-US" sz="2800" dirty="0"/>
              <a:t>There hardly seems to be any justification for this meaning in the this context.</a:t>
            </a:r>
          </a:p>
          <a:p>
            <a:pPr>
              <a:lnSpc>
                <a:spcPct val="80000"/>
              </a:lnSpc>
            </a:pPr>
            <a:r>
              <a:rPr lang="en-US" altLang="en-US" sz="3200" b="1" dirty="0"/>
              <a:t>All people past, present, and future without exception?</a:t>
            </a:r>
          </a:p>
          <a:p>
            <a:pPr lvl="1">
              <a:lnSpc>
                <a:spcPct val="80000"/>
              </a:lnSpc>
            </a:pPr>
            <a:r>
              <a:rPr lang="en-US" altLang="en-US" sz="2800" dirty="0"/>
              <a:t>The problem is, if John were saying that Jesus saves </a:t>
            </a:r>
            <a:r>
              <a:rPr lang="en-US" altLang="en-US" sz="2800" b="1" i="1" dirty="0"/>
              <a:t>all men without exception</a:t>
            </a:r>
            <a:r>
              <a:rPr lang="en-US" altLang="en-US" sz="2800" dirty="0"/>
              <a:t> he would be </a:t>
            </a:r>
            <a:r>
              <a:rPr lang="en-US" altLang="en-US" sz="2800" b="1" dirty="0"/>
              <a:t>contradicting</a:t>
            </a:r>
            <a:r>
              <a:rPr lang="en-US" altLang="en-US" sz="2800" dirty="0"/>
              <a:t> what many other Scriptures clearly teach: that there are </a:t>
            </a:r>
            <a:r>
              <a:rPr lang="en-US" altLang="en-US" sz="2800" b="1" dirty="0"/>
              <a:t>many men </a:t>
            </a:r>
            <a:r>
              <a:rPr lang="en-US" altLang="en-US" sz="2800" dirty="0"/>
              <a:t>who are </a:t>
            </a:r>
            <a:r>
              <a:rPr lang="en-US" altLang="en-US" sz="2800" b="1" dirty="0"/>
              <a:t>not saved </a:t>
            </a:r>
            <a:r>
              <a:rPr lang="en-US" altLang="en-US" sz="2800" dirty="0"/>
              <a:t>from the wrath of God.</a:t>
            </a:r>
          </a:p>
          <a:p>
            <a:pPr lvl="2">
              <a:lnSpc>
                <a:spcPct val="80000"/>
              </a:lnSpc>
            </a:pPr>
            <a:r>
              <a:rPr lang="en-US" altLang="en-US" sz="2400" b="1" dirty="0">
                <a:latin typeface="Calibri" panose="020F0502020204030204" pitchFamily="34" charset="0"/>
                <a:cs typeface="Calibri" panose="020F0502020204030204" pitchFamily="34" charset="0"/>
              </a:rPr>
              <a:t>Matthew 7:13 - </a:t>
            </a:r>
            <a:r>
              <a:rPr lang="en-US" altLang="en-US" sz="2400" i="1" dirty="0">
                <a:solidFill>
                  <a:srgbClr val="0000FF"/>
                </a:solidFill>
                <a:latin typeface="Cambria" panose="02040503050406030204" pitchFamily="18" charset="0"/>
                <a:ea typeface="Cambria" panose="02040503050406030204" pitchFamily="18" charset="0"/>
              </a:rPr>
              <a:t>Enter by the narrow gate. For </a:t>
            </a:r>
            <a:r>
              <a:rPr lang="en-US" altLang="en-US" sz="2400" b="1" i="1" dirty="0">
                <a:solidFill>
                  <a:srgbClr val="0000FF"/>
                </a:solidFill>
                <a:latin typeface="Cambria" panose="02040503050406030204" pitchFamily="18" charset="0"/>
                <a:ea typeface="Cambria" panose="02040503050406030204" pitchFamily="18" charset="0"/>
              </a:rPr>
              <a:t>the gate is wide </a:t>
            </a:r>
            <a:r>
              <a:rPr lang="en-US" altLang="en-US" sz="2400" i="1" dirty="0">
                <a:solidFill>
                  <a:srgbClr val="0000FF"/>
                </a:solidFill>
                <a:latin typeface="Cambria" panose="02040503050406030204" pitchFamily="18" charset="0"/>
                <a:ea typeface="Cambria" panose="02040503050406030204" pitchFamily="18" charset="0"/>
              </a:rPr>
              <a:t>and the way is easy that leads to </a:t>
            </a:r>
            <a:r>
              <a:rPr lang="en-US" altLang="en-US" sz="2400" b="1" i="1" dirty="0">
                <a:solidFill>
                  <a:srgbClr val="0000FF"/>
                </a:solidFill>
                <a:latin typeface="Cambria" panose="02040503050406030204" pitchFamily="18" charset="0"/>
                <a:ea typeface="Cambria" panose="02040503050406030204" pitchFamily="18" charset="0"/>
              </a:rPr>
              <a:t>destruction</a:t>
            </a:r>
            <a:r>
              <a:rPr lang="en-US" altLang="en-US" sz="2400" i="1" dirty="0">
                <a:solidFill>
                  <a:srgbClr val="0000FF"/>
                </a:solidFill>
                <a:latin typeface="Cambria" panose="02040503050406030204" pitchFamily="18" charset="0"/>
                <a:ea typeface="Cambria" panose="02040503050406030204" pitchFamily="18" charset="0"/>
              </a:rPr>
              <a:t>, and those who enter by it are </a:t>
            </a:r>
            <a:r>
              <a:rPr lang="en-US" altLang="en-US" sz="2400" b="1" i="1" dirty="0">
                <a:solidFill>
                  <a:srgbClr val="0000FF"/>
                </a:solidFill>
                <a:latin typeface="Cambria" panose="02040503050406030204" pitchFamily="18" charset="0"/>
                <a:ea typeface="Cambria" panose="02040503050406030204" pitchFamily="18" charset="0"/>
              </a:rPr>
              <a:t>many</a:t>
            </a:r>
            <a:r>
              <a:rPr lang="en-US" altLang="en-US" sz="2400" i="1" dirty="0">
                <a:solidFill>
                  <a:srgbClr val="0000FF"/>
                </a:solidFill>
                <a:latin typeface="Cambria" panose="02040503050406030204" pitchFamily="18" charset="0"/>
                <a:ea typeface="Cambria" panose="02040503050406030204" pitchFamily="18" charset="0"/>
              </a:rPr>
              <a:t>.</a:t>
            </a:r>
          </a:p>
          <a:p>
            <a:pPr lvl="1">
              <a:lnSpc>
                <a:spcPct val="80000"/>
              </a:lnSpc>
            </a:pPr>
            <a:r>
              <a:rPr lang="en-US" altLang="en-US" sz="2800" dirty="0"/>
              <a:t>Obviously John is not saying that Jesus saves everyone without exception.</a:t>
            </a:r>
          </a:p>
          <a:p>
            <a:pPr>
              <a:lnSpc>
                <a:spcPct val="90000"/>
              </a:lnSpc>
            </a:pPr>
            <a:endParaRPr lang="en-US" altLang="en-US" sz="3600" dirty="0"/>
          </a:p>
        </p:txBody>
      </p:sp>
    </p:spTree>
    <p:extLst>
      <p:ext uri="{BB962C8B-B14F-4D97-AF65-F5344CB8AC3E}">
        <p14:creationId xmlns:p14="http://schemas.microsoft.com/office/powerpoint/2010/main" val="29311568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27914"/>
          </a:xfrm>
        </p:spPr>
        <p:txBody>
          <a:bodyPr vert="horz" lIns="91440" tIns="45720" rIns="91440" bIns="45720" rtlCol="0" anchor="t">
            <a:noAutofit/>
          </a:bodyPr>
          <a:lstStyle/>
          <a:p>
            <a:pPr>
              <a:lnSpc>
                <a:spcPct val="90000"/>
              </a:lnSpc>
            </a:pPr>
            <a:r>
              <a:rPr lang="en-US" altLang="en-US" sz="3600" dirty="0"/>
              <a:t>In what way is Jesus</a:t>
            </a:r>
            <a:r>
              <a:rPr lang="en-US" altLang="en-US" sz="3600" b="1" i="1" dirty="0">
                <a:solidFill>
                  <a:srgbClr val="000066"/>
                </a:solidFill>
              </a:rPr>
              <a:t> </a:t>
            </a:r>
            <a:r>
              <a:rPr lang="en-US" sz="3600" i="1" dirty="0">
                <a:solidFill>
                  <a:srgbClr val="0000FF"/>
                </a:solidFill>
                <a:latin typeface="Cambria" panose="02040503050406030204" pitchFamily="18" charset="0"/>
                <a:ea typeface="Cambria" panose="02040503050406030204" pitchFamily="18" charset="0"/>
              </a:rPr>
              <a:t>“the Savior of the world”</a:t>
            </a:r>
            <a:r>
              <a:rPr lang="en-US" altLang="en-US" sz="3600" dirty="0"/>
              <a:t>?</a:t>
            </a:r>
            <a:endParaRPr lang="en-US" sz="3600" b="1" dirty="0">
              <a:ln w="6600">
                <a:noFill/>
                <a:prstDash val="solid"/>
              </a:ln>
              <a:solidFill>
                <a:srgbClr val="0000FF"/>
              </a:solidFill>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627914"/>
            <a:ext cx="8184469" cy="6230086"/>
          </a:xfrm>
        </p:spPr>
        <p:txBody>
          <a:bodyPr>
            <a:normAutofit/>
          </a:bodyPr>
          <a:lstStyle/>
          <a:p>
            <a:pPr>
              <a:lnSpc>
                <a:spcPct val="90000"/>
              </a:lnSpc>
            </a:pPr>
            <a:r>
              <a:rPr lang="en-US" altLang="en-US" sz="3200" b="1" dirty="0"/>
              <a:t>The evil world system (of sinners who oppose God)?</a:t>
            </a:r>
          </a:p>
          <a:p>
            <a:pPr lvl="1">
              <a:lnSpc>
                <a:spcPct val="90000"/>
              </a:lnSpc>
            </a:pPr>
            <a:r>
              <a:rPr lang="en-US" altLang="en-US" sz="2800" dirty="0"/>
              <a:t>This meaning of the word “world” is </a:t>
            </a:r>
            <a:r>
              <a:rPr lang="en-US" altLang="en-US" sz="2800" b="1" i="1" dirty="0"/>
              <a:t>applicable</a:t>
            </a:r>
            <a:r>
              <a:rPr lang="en-US" altLang="en-US" sz="2800" dirty="0"/>
              <a:t> to this passage. </a:t>
            </a:r>
          </a:p>
          <a:p>
            <a:pPr lvl="1">
              <a:lnSpc>
                <a:spcPct val="90000"/>
              </a:lnSpc>
            </a:pPr>
            <a:r>
              <a:rPr lang="en-US" altLang="en-US" sz="2800" dirty="0"/>
              <a:t>After all, Jesus is said to </a:t>
            </a:r>
            <a:r>
              <a:rPr lang="en-US" altLang="en-US" sz="2800" b="1" i="1" dirty="0"/>
              <a:t>save</a:t>
            </a:r>
            <a:r>
              <a:rPr lang="en-US" altLang="en-US" sz="2800" dirty="0"/>
              <a:t> men from their </a:t>
            </a:r>
            <a:r>
              <a:rPr lang="en-US" altLang="en-US" sz="2800" b="1" i="1" dirty="0"/>
              <a:t>sins</a:t>
            </a:r>
            <a:r>
              <a:rPr lang="en-US" altLang="en-US" sz="2800" dirty="0"/>
              <a:t>. </a:t>
            </a:r>
          </a:p>
          <a:p>
            <a:pPr lvl="1">
              <a:lnSpc>
                <a:spcPct val="90000"/>
              </a:lnSpc>
            </a:pPr>
            <a:r>
              <a:rPr lang="en-US" altLang="en-US" sz="2800" dirty="0"/>
              <a:t>Before Jesus saved us we </a:t>
            </a:r>
            <a:r>
              <a:rPr lang="en-US" altLang="en-US" sz="2800" b="1" i="1" dirty="0"/>
              <a:t>all</a:t>
            </a:r>
            <a:r>
              <a:rPr lang="en-US" altLang="en-US" sz="2800" dirty="0"/>
              <a:t> were </a:t>
            </a:r>
            <a:r>
              <a:rPr lang="en-US" altLang="en-US" sz="2800" b="1" i="1" dirty="0"/>
              <a:t>opposed</a:t>
            </a:r>
            <a:r>
              <a:rPr lang="en-US" altLang="en-US" sz="2800" dirty="0"/>
              <a:t> to God:</a:t>
            </a:r>
          </a:p>
          <a:p>
            <a:pPr lvl="2">
              <a:lnSpc>
                <a:spcPct val="90000"/>
              </a:lnSpc>
            </a:pPr>
            <a:r>
              <a:rPr lang="en-US" altLang="en-US" sz="2400" b="1" dirty="0">
                <a:latin typeface="+mj-lt"/>
              </a:rPr>
              <a:t>Romans 5:10 - </a:t>
            </a:r>
            <a:r>
              <a:rPr lang="en-US" sz="2400" b="0" i="1" u="none" strike="noStrike" baseline="0" dirty="0">
                <a:solidFill>
                  <a:srgbClr val="0000FF"/>
                </a:solidFill>
                <a:latin typeface="Cambria" panose="02040503050406030204" pitchFamily="18" charset="0"/>
                <a:ea typeface="Cambria" panose="02040503050406030204" pitchFamily="18" charset="0"/>
              </a:rPr>
              <a:t>For if while we were </a:t>
            </a:r>
            <a:r>
              <a:rPr lang="en-US" sz="2400" b="1" i="1" u="none" strike="noStrike" baseline="0" dirty="0">
                <a:solidFill>
                  <a:srgbClr val="0000FF"/>
                </a:solidFill>
                <a:latin typeface="Cambria" panose="02040503050406030204" pitchFamily="18" charset="0"/>
                <a:ea typeface="Cambria" panose="02040503050406030204" pitchFamily="18" charset="0"/>
              </a:rPr>
              <a:t>enemies</a:t>
            </a:r>
            <a:r>
              <a:rPr lang="en-US" sz="2400" b="0" i="1" u="none" strike="noStrike" baseline="0" dirty="0">
                <a:solidFill>
                  <a:srgbClr val="0000FF"/>
                </a:solidFill>
                <a:latin typeface="Cambria" panose="02040503050406030204" pitchFamily="18" charset="0"/>
                <a:ea typeface="Cambria" panose="02040503050406030204" pitchFamily="18" charset="0"/>
              </a:rPr>
              <a:t> we were reconciled to God by the death of his Son…</a:t>
            </a:r>
            <a:endParaRPr lang="en-US" altLang="en-US" sz="2400" b="1" i="1" dirty="0">
              <a:solidFill>
                <a:srgbClr val="0000FF"/>
              </a:solidFill>
              <a:latin typeface="Cambria" panose="02040503050406030204" pitchFamily="18" charset="0"/>
              <a:ea typeface="Cambria" panose="02040503050406030204" pitchFamily="18" charset="0"/>
            </a:endParaRPr>
          </a:p>
          <a:p>
            <a:pPr lvl="1">
              <a:lnSpc>
                <a:spcPct val="90000"/>
              </a:lnSpc>
            </a:pPr>
            <a:r>
              <a:rPr lang="en-US" altLang="en-US" sz="2800" dirty="0"/>
              <a:t>But at the same time, we must recognize that </a:t>
            </a:r>
            <a:r>
              <a:rPr lang="en-US" altLang="en-US" sz="2800" b="1" i="1" dirty="0"/>
              <a:t>many</a:t>
            </a:r>
            <a:r>
              <a:rPr lang="en-US" altLang="en-US" sz="2800" dirty="0"/>
              <a:t> who are a part of the evil world system that opposes God </a:t>
            </a:r>
            <a:r>
              <a:rPr lang="en-US" altLang="en-US" sz="2800" b="1" i="1" dirty="0"/>
              <a:t>will not be saved </a:t>
            </a:r>
            <a:r>
              <a:rPr lang="en-US" altLang="en-US" sz="2800" dirty="0"/>
              <a:t>(see previous section).</a:t>
            </a:r>
          </a:p>
          <a:p>
            <a:pPr>
              <a:lnSpc>
                <a:spcPct val="90000"/>
              </a:lnSpc>
            </a:pPr>
            <a:endParaRPr lang="en-US" altLang="en-US" dirty="0"/>
          </a:p>
        </p:txBody>
      </p:sp>
    </p:spTree>
    <p:extLst>
      <p:ext uri="{BB962C8B-B14F-4D97-AF65-F5344CB8AC3E}">
        <p14:creationId xmlns:p14="http://schemas.microsoft.com/office/powerpoint/2010/main" val="34858785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27914"/>
          </a:xfrm>
        </p:spPr>
        <p:txBody>
          <a:bodyPr vert="horz" lIns="91440" tIns="45720" rIns="91440" bIns="45720" rtlCol="0" anchor="t">
            <a:noAutofit/>
          </a:bodyPr>
          <a:lstStyle/>
          <a:p>
            <a:pPr>
              <a:lnSpc>
                <a:spcPct val="90000"/>
              </a:lnSpc>
            </a:pPr>
            <a:r>
              <a:rPr lang="en-US" altLang="en-US" sz="3600" dirty="0"/>
              <a:t>In what way is Jesus</a:t>
            </a:r>
            <a:r>
              <a:rPr lang="en-US" altLang="en-US" sz="3600" b="1" i="1" dirty="0">
                <a:solidFill>
                  <a:srgbClr val="000066"/>
                </a:solidFill>
              </a:rPr>
              <a:t> </a:t>
            </a:r>
            <a:r>
              <a:rPr lang="en-US" sz="3600" i="1" dirty="0">
                <a:solidFill>
                  <a:srgbClr val="0000FF"/>
                </a:solidFill>
                <a:latin typeface="Cambria" panose="02040503050406030204" pitchFamily="18" charset="0"/>
                <a:ea typeface="Cambria" panose="02040503050406030204" pitchFamily="18" charset="0"/>
              </a:rPr>
              <a:t>“the Savior of the world”</a:t>
            </a:r>
            <a:r>
              <a:rPr lang="en-US" altLang="en-US" sz="3600" dirty="0"/>
              <a:t>?</a:t>
            </a:r>
            <a:endParaRPr lang="en-US" sz="3600" b="1" dirty="0">
              <a:ln w="6600">
                <a:noFill/>
                <a:prstDash val="solid"/>
              </a:ln>
              <a:solidFill>
                <a:srgbClr val="0000FF"/>
              </a:solidFill>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627914"/>
            <a:ext cx="8184469" cy="6230086"/>
          </a:xfrm>
        </p:spPr>
        <p:txBody>
          <a:bodyPr>
            <a:normAutofit/>
          </a:bodyPr>
          <a:lstStyle/>
          <a:p>
            <a:pPr>
              <a:lnSpc>
                <a:spcPct val="90000"/>
              </a:lnSpc>
            </a:pPr>
            <a:r>
              <a:rPr lang="en-US" altLang="en-US" sz="2800" b="1" dirty="0"/>
              <a:t>People from every nation, all men without distinction?</a:t>
            </a:r>
          </a:p>
          <a:p>
            <a:pPr lvl="1">
              <a:lnSpc>
                <a:spcPct val="90000"/>
              </a:lnSpc>
            </a:pPr>
            <a:r>
              <a:rPr lang="en-US" altLang="en-US" sz="2400" dirty="0"/>
              <a:t>This theme is found throughout John’s writing:</a:t>
            </a:r>
          </a:p>
          <a:p>
            <a:pPr lvl="2">
              <a:lnSpc>
                <a:spcPct val="90000"/>
              </a:lnSpc>
            </a:pPr>
            <a:r>
              <a:rPr lang="en-US" altLang="en-US" b="1" dirty="0">
                <a:latin typeface="+mj-lt"/>
              </a:rPr>
              <a:t>John 4:42 -</a:t>
            </a:r>
            <a:r>
              <a:rPr lang="en-US" altLang="en-US" b="1" i="1" dirty="0">
                <a:latin typeface="+mj-lt"/>
              </a:rPr>
              <a:t> </a:t>
            </a:r>
            <a:r>
              <a:rPr lang="en-US" b="0" i="1" u="none" strike="noStrike" baseline="0" dirty="0">
                <a:solidFill>
                  <a:srgbClr val="0000FF"/>
                </a:solidFill>
                <a:latin typeface="Cambria" panose="02040503050406030204" pitchFamily="18" charset="0"/>
                <a:ea typeface="Cambria" panose="02040503050406030204" pitchFamily="18" charset="0"/>
              </a:rPr>
              <a:t>They said to the woman, "It is no longer because of what you said that we believe, for we have heard for ourselves, and we know that this is indeed the </a:t>
            </a:r>
            <a:r>
              <a:rPr lang="en-US" b="1" i="1" u="none" strike="noStrike" baseline="0" dirty="0">
                <a:solidFill>
                  <a:srgbClr val="0000FF"/>
                </a:solidFill>
                <a:latin typeface="Cambria" panose="02040503050406030204" pitchFamily="18" charset="0"/>
                <a:ea typeface="Cambria" panose="02040503050406030204" pitchFamily="18" charset="0"/>
              </a:rPr>
              <a:t>Savior of the world</a:t>
            </a:r>
            <a:r>
              <a:rPr lang="en-US" b="0" i="1" u="none" strike="noStrike" baseline="0" dirty="0">
                <a:solidFill>
                  <a:srgbClr val="0000FF"/>
                </a:solidFill>
                <a:latin typeface="Cambria" panose="02040503050406030204" pitchFamily="18" charset="0"/>
                <a:ea typeface="Cambria" panose="02040503050406030204" pitchFamily="18" charset="0"/>
              </a:rPr>
              <a:t>."</a:t>
            </a:r>
            <a:r>
              <a:rPr lang="en-US" b="0" i="0" u="none" strike="noStrike" baseline="0" dirty="0">
                <a:latin typeface="Arial" panose="020B0604020202020204" pitchFamily="34" charset="0"/>
              </a:rPr>
              <a:t> </a:t>
            </a:r>
            <a:r>
              <a:rPr lang="en-US" altLang="en-US" b="1" dirty="0"/>
              <a:t>Note</a:t>
            </a:r>
            <a:r>
              <a:rPr lang="en-US" altLang="en-US" dirty="0"/>
              <a:t>: this is probably a reference to the fact that Jesus would save </a:t>
            </a:r>
            <a:r>
              <a:rPr lang="en-US" altLang="en-US" b="1" i="1" dirty="0"/>
              <a:t>Samaritans</a:t>
            </a:r>
            <a:r>
              <a:rPr lang="en-US" altLang="en-US" dirty="0"/>
              <a:t> as well as </a:t>
            </a:r>
            <a:r>
              <a:rPr lang="en-US" altLang="en-US" b="1" i="1" dirty="0"/>
              <a:t>Jews</a:t>
            </a:r>
            <a:r>
              <a:rPr lang="en-US" altLang="en-US" dirty="0"/>
              <a:t>.</a:t>
            </a:r>
          </a:p>
          <a:p>
            <a:pPr lvl="2">
              <a:lnSpc>
                <a:spcPct val="90000"/>
              </a:lnSpc>
            </a:pPr>
            <a:r>
              <a:rPr lang="en-US" altLang="en-US" b="1" dirty="0">
                <a:latin typeface="+mj-lt"/>
              </a:rPr>
              <a:t>John 12:32 - </a:t>
            </a:r>
            <a:r>
              <a:rPr lang="en-US" i="1" dirty="0">
                <a:solidFill>
                  <a:srgbClr val="0000FF"/>
                </a:solidFill>
                <a:latin typeface="Cambria" panose="02040503050406030204" pitchFamily="18" charset="0"/>
                <a:ea typeface="Cambria" panose="02040503050406030204" pitchFamily="18" charset="0"/>
              </a:rPr>
              <a:t>And I, when I am lifted up from the earth, will draw </a:t>
            </a:r>
            <a:r>
              <a:rPr lang="en-US" b="1" i="1" dirty="0">
                <a:solidFill>
                  <a:srgbClr val="0000FF"/>
                </a:solidFill>
                <a:latin typeface="Cambria" panose="02040503050406030204" pitchFamily="18" charset="0"/>
                <a:ea typeface="Cambria" panose="02040503050406030204" pitchFamily="18" charset="0"/>
              </a:rPr>
              <a:t>all</a:t>
            </a:r>
            <a:r>
              <a:rPr lang="en-US" i="1" dirty="0">
                <a:solidFill>
                  <a:srgbClr val="0000FF"/>
                </a:solidFill>
                <a:latin typeface="Cambria" panose="02040503050406030204" pitchFamily="18" charset="0"/>
                <a:ea typeface="Cambria" panose="02040503050406030204" pitchFamily="18" charset="0"/>
              </a:rPr>
              <a:t> people to myself. </a:t>
            </a:r>
            <a:r>
              <a:rPr lang="en-US" altLang="en-US" sz="2000" b="1" dirty="0"/>
              <a:t>Note</a:t>
            </a:r>
            <a:r>
              <a:rPr lang="en-US" altLang="en-US" sz="2000" dirty="0"/>
              <a:t>: this is stated in a context where some </a:t>
            </a:r>
            <a:r>
              <a:rPr lang="en-US" altLang="en-US" sz="2000" b="1" i="1" dirty="0"/>
              <a:t>Greeks</a:t>
            </a:r>
            <a:r>
              <a:rPr lang="en-US" altLang="en-US" sz="2000" dirty="0"/>
              <a:t> had come and asked to see Jesus, prompting Jesus to speak of a time when he would be “glorified” and draw </a:t>
            </a:r>
            <a:r>
              <a:rPr lang="en-US" altLang="en-US" b="1" i="1" dirty="0"/>
              <a:t>all</a:t>
            </a:r>
            <a:r>
              <a:rPr lang="en-US" altLang="en-US" sz="2000" dirty="0"/>
              <a:t> [kinds of] men to Himself (i.e., </a:t>
            </a:r>
            <a:r>
              <a:rPr lang="en-US" altLang="en-US" sz="2000" b="1" i="1" dirty="0"/>
              <a:t>Greeks as well as Jews</a:t>
            </a:r>
            <a:r>
              <a:rPr lang="en-US" altLang="en-US" sz="2000" dirty="0"/>
              <a:t>)</a:t>
            </a:r>
          </a:p>
          <a:p>
            <a:pPr lvl="2">
              <a:lnSpc>
                <a:spcPct val="90000"/>
              </a:lnSpc>
            </a:pPr>
            <a:r>
              <a:rPr lang="en-US" altLang="en-US" b="1" dirty="0">
                <a:latin typeface="+mj-lt"/>
              </a:rPr>
              <a:t>Revelation 5:9 - </a:t>
            </a:r>
            <a:r>
              <a:rPr lang="en-US" i="1" dirty="0">
                <a:solidFill>
                  <a:srgbClr val="0000FF"/>
                </a:solidFill>
                <a:latin typeface="Cambria" panose="02040503050406030204" pitchFamily="18" charset="0"/>
                <a:ea typeface="Cambria" panose="02040503050406030204" pitchFamily="18" charset="0"/>
              </a:rPr>
              <a:t>And they sang a new song, saying, "Worthy are you to take the scroll and to open its seals, for you were slain, and by </a:t>
            </a:r>
            <a:r>
              <a:rPr lang="en-US" b="1" i="1" dirty="0">
                <a:solidFill>
                  <a:srgbClr val="0000FF"/>
                </a:solidFill>
                <a:latin typeface="Cambria" panose="02040503050406030204" pitchFamily="18" charset="0"/>
                <a:ea typeface="Cambria" panose="02040503050406030204" pitchFamily="18" charset="0"/>
              </a:rPr>
              <a:t>your blood you ransomed people for God from every tribe and language and people and nation</a:t>
            </a:r>
            <a:r>
              <a:rPr lang="en-US" i="1" dirty="0">
                <a:solidFill>
                  <a:srgbClr val="0000FF"/>
                </a:solidFill>
                <a:latin typeface="Cambria" panose="02040503050406030204" pitchFamily="18" charset="0"/>
                <a:ea typeface="Cambria" panose="02040503050406030204" pitchFamily="18" charset="0"/>
              </a:rPr>
              <a:t>.</a:t>
            </a:r>
            <a:endParaRPr lang="en-US" altLang="en-US" i="1" dirty="0">
              <a:solidFill>
                <a:srgbClr val="0000FF"/>
              </a:solidFill>
              <a:latin typeface="Cambria" panose="02040503050406030204" pitchFamily="18" charset="0"/>
              <a:ea typeface="Cambria" panose="02040503050406030204" pitchFamily="18" charset="0"/>
            </a:endParaRPr>
          </a:p>
          <a:p>
            <a:pPr lvl="1">
              <a:lnSpc>
                <a:spcPct val="90000"/>
              </a:lnSpc>
            </a:pPr>
            <a:r>
              <a:rPr lang="en-US" altLang="en-US" sz="2400" dirty="0"/>
              <a:t>This meaning of the word “</a:t>
            </a:r>
            <a:r>
              <a:rPr lang="en-US" altLang="en-US" sz="2400" i="1" dirty="0">
                <a:solidFill>
                  <a:srgbClr val="0000FF"/>
                </a:solidFill>
                <a:latin typeface="Cambria" panose="02040503050406030204" pitchFamily="18" charset="0"/>
                <a:ea typeface="Cambria" panose="02040503050406030204" pitchFamily="18" charset="0"/>
              </a:rPr>
              <a:t>world</a:t>
            </a:r>
            <a:r>
              <a:rPr lang="en-US" altLang="en-US" sz="2400" dirty="0"/>
              <a:t>” seems most applicable in this context.</a:t>
            </a:r>
            <a:endParaRPr lang="en-US" altLang="en-US" dirty="0"/>
          </a:p>
          <a:p>
            <a:pPr>
              <a:lnSpc>
                <a:spcPct val="90000"/>
              </a:lnSpc>
            </a:pPr>
            <a:endParaRPr lang="en-US" altLang="en-US" dirty="0"/>
          </a:p>
        </p:txBody>
      </p:sp>
    </p:spTree>
    <p:extLst>
      <p:ext uri="{BB962C8B-B14F-4D97-AF65-F5344CB8AC3E}">
        <p14:creationId xmlns:p14="http://schemas.microsoft.com/office/powerpoint/2010/main" val="40344116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569785"/>
            <a:ext cx="8213902" cy="5288214"/>
          </a:xfrm>
        </p:spPr>
        <p:txBody>
          <a:bodyPr>
            <a:norm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13</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By this we know that we abide in him and he in us, because he has given us of his Spirit.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14</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And we have seen and testify that the Father has sent his Son to be the </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Savior of the world</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15</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Whoever confesses that Jesus is the Son of God, God abides in him, and he in God.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16</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So we have come to know and to believe the love that God has for us. God is love, and whoever abides in love abides in God, and God abides in him. </a:t>
            </a:r>
          </a:p>
          <a:p>
            <a:pPr algn="l"/>
            <a:r>
              <a:rPr lang="en-US" i="1" dirty="0">
                <a:solidFill>
                  <a:srgbClr val="0000FF"/>
                </a:solidFill>
                <a:latin typeface="Cambria" panose="02040503050406030204" pitchFamily="18" charset="0"/>
                <a:ea typeface="Cambria" panose="02040503050406030204" pitchFamily="18" charset="0"/>
              </a:rPr>
              <a:t> </a:t>
            </a:r>
            <a:r>
              <a:rPr lang="en-US"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4:13-16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3477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sz="2800" dirty="0"/>
              <a:t>Christ is the Savior of “</a:t>
            </a:r>
            <a:r>
              <a:rPr kumimoji="0" lang="en-US" sz="28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the world</a:t>
            </a:r>
            <a:r>
              <a:rPr lang="en-US" altLang="en-US" sz="2800" dirty="0"/>
              <a:t>”, in that He saves men from every nation, “all kinds of men, without distinction”.</a:t>
            </a:r>
            <a:endParaRPr kumimoji="0" lang="en-US" altLang="en-US" sz="2600" b="0"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33377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3041460"/>
            <a:ext cx="8213902" cy="3816539"/>
          </a:xfrm>
        </p:spPr>
        <p:txBody>
          <a:bodyPr>
            <a:normAutofit fontScale="85000" lnSpcReduction="10000"/>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13</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By this we know that we abide in him and he in us, because he has given us of his Spirit.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14</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And we have seen and testify that the Father has sent his Son to be the Savior of the world.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15</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Whoever confesses that Jesus is the Son of God, God abides in him, and he in God.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16</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So we have come to know and to believe the love that God has for us. God is love, and whoever abides in love abides in God, and God abides in him. </a:t>
            </a:r>
          </a:p>
          <a:p>
            <a:pPr algn="l"/>
            <a:r>
              <a:rPr lang="en-US" i="1" dirty="0">
                <a:solidFill>
                  <a:srgbClr val="0000FF"/>
                </a:solidFill>
                <a:latin typeface="Cambria" panose="02040503050406030204" pitchFamily="18" charset="0"/>
                <a:ea typeface="Cambria" panose="02040503050406030204" pitchFamily="18" charset="0"/>
              </a:rPr>
              <a:t> </a:t>
            </a:r>
            <a:r>
              <a:rPr lang="en-US"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4:13-16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3041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sz="2800" dirty="0">
                <a:latin typeface="Calibri" panose="020F0502020204030204" pitchFamily="34" charset="0"/>
                <a:cs typeface="Calibri" panose="020F0502020204030204" pitchFamily="34" charset="0"/>
              </a:rPr>
              <a:t>It is clear that the </a:t>
            </a:r>
            <a:r>
              <a:rPr lang="en-US" altLang="en-US" sz="2800" b="1" i="1" dirty="0">
                <a:latin typeface="Calibri" panose="020F0502020204030204" pitchFamily="34" charset="0"/>
                <a:cs typeface="Calibri" panose="020F0502020204030204" pitchFamily="34" charset="0"/>
              </a:rPr>
              <a:t>confession</a:t>
            </a:r>
            <a:r>
              <a:rPr lang="en-US" altLang="en-US" sz="2800" dirty="0">
                <a:latin typeface="Calibri" panose="020F0502020204030204" pitchFamily="34" charset="0"/>
                <a:cs typeface="Calibri" panose="020F0502020204030204" pitchFamily="34" charset="0"/>
              </a:rPr>
              <a:t> here is not merely a statement of theological fact; it is a confession of </a:t>
            </a:r>
            <a:r>
              <a:rPr lang="en-US" altLang="en-US" sz="2800" b="1" i="1" dirty="0">
                <a:latin typeface="Calibri" panose="020F0502020204030204" pitchFamily="34" charset="0"/>
                <a:cs typeface="Calibri" panose="020F0502020204030204" pitchFamily="34" charset="0"/>
              </a:rPr>
              <a:t>personal trust</a:t>
            </a:r>
            <a:r>
              <a:rPr lang="en-US" altLang="en-US" sz="2800" dirty="0">
                <a:latin typeface="Calibri" panose="020F0502020204030204" pitchFamily="34" charset="0"/>
                <a:cs typeface="Calibri" panose="020F0502020204030204" pitchFamily="34" charset="0"/>
              </a:rPr>
              <a:t>. It is in the aorist tense in the Greek, which indicates that John was thinking, not of a continuous confession, but of a single initial confession that introduces a believer into a life of faith in the incarnate Son of God. </a:t>
            </a:r>
            <a:endParaRPr kumimoji="0" lang="en-US" altLang="en-US" sz="2800" b="0"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02456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1"/>
            <a:ext cx="9144000" cy="1887667"/>
          </a:xfrm>
        </p:spPr>
        <p:txBody>
          <a:bodyPr>
            <a:noAutofit/>
          </a:bodyPr>
          <a:lstStyle/>
          <a:p>
            <a:pPr algn="ctr"/>
            <a:r>
              <a:rPr kumimoji="0" lang="en-US" altLang="en-US" sz="3200" b="1" i="0" u="none" strike="noStrike" kern="1200" cap="none" spc="0" normalizeH="0" baseline="0" noProof="0" dirty="0">
                <a:ln>
                  <a:noFill/>
                </a:ln>
                <a:solidFill>
                  <a:srgbClr val="FFFFFF"/>
                </a:solidFill>
                <a:effectLst/>
                <a:uLnTx/>
                <a:uFillTx/>
                <a:latin typeface="Arial"/>
                <a:ea typeface="+mj-ea"/>
                <a:cs typeface="+mj-cs"/>
              </a:rPr>
              <a:t>4:7-5:21</a:t>
            </a:r>
            <a:br>
              <a:rPr kumimoji="0" lang="en-US" altLang="en-US" sz="3200" b="0" i="0" u="none" strike="noStrike" kern="1200" cap="none" spc="0" normalizeH="0" baseline="0" noProof="0" dirty="0">
                <a:ln>
                  <a:noFill/>
                </a:ln>
                <a:solidFill>
                  <a:srgbClr val="FFFFFF"/>
                </a:solidFill>
                <a:effectLst/>
                <a:uLnTx/>
                <a:uFillTx/>
                <a:latin typeface="Arial"/>
                <a:ea typeface="+mj-ea"/>
                <a:cs typeface="+mj-cs"/>
              </a:rPr>
            </a:br>
            <a:r>
              <a:rPr kumimoji="0" lang="en-US" altLang="en-US" sz="3200" b="0" i="1" u="none" strike="noStrike" kern="1200" cap="none" spc="0" normalizeH="0" baseline="0" noProof="0" dirty="0">
                <a:ln>
                  <a:noFill/>
                </a:ln>
                <a:solidFill>
                  <a:srgbClr val="FFFF00"/>
                </a:solidFill>
                <a:effectLst/>
                <a:uLnTx/>
                <a:uFillTx/>
                <a:latin typeface="Arial"/>
                <a:ea typeface="+mj-ea"/>
                <a:cs typeface="+mj-cs"/>
              </a:rPr>
              <a:t>The </a:t>
            </a:r>
            <a:r>
              <a:rPr kumimoji="0" lang="en-US" altLang="en-US" sz="3200" b="1" i="1" u="none" strike="noStrike" kern="1200" cap="none" spc="0" normalizeH="0" baseline="0" noProof="0" dirty="0">
                <a:ln>
                  <a:noFill/>
                </a:ln>
                <a:solidFill>
                  <a:srgbClr val="FF0066"/>
                </a:solidFill>
                <a:effectLst/>
                <a:uLnTx/>
                <a:uFillTx/>
                <a:latin typeface="Arial"/>
                <a:ea typeface="+mj-ea"/>
                <a:cs typeface="+mj-cs"/>
              </a:rPr>
              <a:t>Third</a:t>
            </a:r>
            <a:r>
              <a:rPr kumimoji="0" lang="en-US" altLang="en-US" sz="3200" b="0" i="1" u="none" strike="noStrike" kern="1200" cap="none" spc="0" normalizeH="0" baseline="0" noProof="0" dirty="0">
                <a:ln>
                  <a:noFill/>
                </a:ln>
                <a:solidFill>
                  <a:srgbClr val="FFFF00"/>
                </a:solidFill>
                <a:effectLst/>
                <a:uLnTx/>
                <a:uFillTx/>
                <a:latin typeface="Arial"/>
                <a:ea typeface="+mj-ea"/>
                <a:cs typeface="+mj-cs"/>
              </a:rPr>
              <a:t> Presentation of the Three Tests of FELLOWSHIP WITH GOD: </a:t>
            </a:r>
            <a:br>
              <a:rPr kumimoji="0" lang="en-US" altLang="en-US" sz="3200" b="0" i="1" u="none" strike="noStrike" kern="1200" cap="none" spc="0" normalizeH="0" baseline="0" noProof="0" dirty="0">
                <a:ln>
                  <a:noFill/>
                </a:ln>
                <a:solidFill>
                  <a:srgbClr val="FFFF00"/>
                </a:solidFill>
                <a:effectLst/>
                <a:uLnTx/>
                <a:uFillTx/>
                <a:latin typeface="Arial"/>
                <a:ea typeface="+mj-ea"/>
                <a:cs typeface="+mj-cs"/>
              </a:rPr>
            </a:br>
            <a:r>
              <a:rPr kumimoji="0" lang="en-US" altLang="en-US" sz="3200" b="1" i="1" u="none" strike="noStrike" kern="1200" cap="none" spc="0" normalizeH="0" baseline="0" noProof="0" dirty="0">
                <a:ln>
                  <a:noFill/>
                </a:ln>
                <a:solidFill>
                  <a:srgbClr val="00FF00"/>
                </a:solidFill>
                <a:effectLst/>
                <a:uLnTx/>
                <a:uFillTx/>
                <a:latin typeface="Arial"/>
                <a:ea typeface="+mj-ea"/>
                <a:cs typeface="+mj-cs"/>
              </a:rPr>
              <a:t>RIGHTEOUSNESS</a:t>
            </a:r>
            <a:r>
              <a:rPr kumimoji="0" lang="en-US" altLang="en-US" sz="3200" b="0" i="1" u="none" strike="noStrike" kern="1200" cap="none" spc="0" normalizeH="0" baseline="0" noProof="0" dirty="0">
                <a:ln>
                  <a:noFill/>
                </a:ln>
                <a:solidFill>
                  <a:srgbClr val="FFFF00"/>
                </a:solidFill>
                <a:effectLst/>
                <a:uLnTx/>
                <a:uFillTx/>
                <a:latin typeface="Arial"/>
                <a:ea typeface="+mj-ea"/>
                <a:cs typeface="+mj-cs"/>
              </a:rPr>
              <a:t>, </a:t>
            </a:r>
            <a:r>
              <a:rPr kumimoji="0" lang="en-US" altLang="en-US" sz="3200" b="1" i="1" u="none" strike="noStrike" kern="1200" cap="none" spc="0" normalizeH="0" baseline="0" noProof="0" dirty="0">
                <a:ln>
                  <a:noFill/>
                </a:ln>
                <a:solidFill>
                  <a:srgbClr val="00FF00"/>
                </a:solidFill>
                <a:effectLst/>
                <a:uLnTx/>
                <a:uFillTx/>
                <a:latin typeface="Arial"/>
                <a:ea typeface="+mj-ea"/>
                <a:cs typeface="+mj-cs"/>
              </a:rPr>
              <a:t>LOVE</a:t>
            </a:r>
            <a:r>
              <a:rPr kumimoji="0" lang="en-US" altLang="en-US" sz="3200" b="0" i="1" u="none" strike="noStrike" kern="1200" cap="none" spc="0" normalizeH="0" baseline="0" noProof="0" dirty="0">
                <a:ln>
                  <a:noFill/>
                </a:ln>
                <a:solidFill>
                  <a:srgbClr val="FFFF00"/>
                </a:solidFill>
                <a:effectLst/>
                <a:uLnTx/>
                <a:uFillTx/>
                <a:latin typeface="Arial"/>
                <a:ea typeface="+mj-ea"/>
                <a:cs typeface="+mj-cs"/>
              </a:rPr>
              <a:t> and </a:t>
            </a:r>
            <a:r>
              <a:rPr kumimoji="0" lang="en-US" altLang="en-US" sz="3200" b="1" i="1" u="none" strike="noStrike" kern="1200" cap="none" spc="0" normalizeH="0" baseline="0" noProof="0" dirty="0">
                <a:ln>
                  <a:noFill/>
                </a:ln>
                <a:solidFill>
                  <a:srgbClr val="00FF00"/>
                </a:solidFill>
                <a:effectLst/>
                <a:uLnTx/>
                <a:uFillTx/>
                <a:latin typeface="Arial"/>
                <a:ea typeface="+mj-ea"/>
                <a:cs typeface="+mj-cs"/>
              </a:rPr>
              <a:t>BELIEF</a:t>
            </a:r>
            <a:r>
              <a:rPr kumimoji="0" lang="en-US" altLang="en-US" sz="3200" b="0" i="1" u="none" strike="noStrike" kern="1200" cap="none" spc="0" normalizeH="0" baseline="0" noProof="0" dirty="0">
                <a:ln>
                  <a:noFill/>
                </a:ln>
                <a:solidFill>
                  <a:srgbClr val="FFFF00"/>
                </a:solidFill>
                <a:effectLst/>
                <a:uLnTx/>
                <a:uFillTx/>
                <a:latin typeface="Arial"/>
                <a:ea typeface="+mj-ea"/>
                <a:cs typeface="+mj-cs"/>
              </a:rPr>
              <a:t> in Jesus</a:t>
            </a:r>
            <a:r>
              <a:rPr kumimoji="0" lang="en-US" altLang="en-US" sz="3200" b="0" i="0" u="none" strike="noStrike" kern="1200" cap="none" spc="0" normalizeH="0" baseline="0" noProof="0" dirty="0">
                <a:ln>
                  <a:noFill/>
                </a:ln>
                <a:solidFill>
                  <a:srgbClr val="FFFF00"/>
                </a:solidFill>
                <a:effectLst/>
                <a:uLnTx/>
                <a:uFillTx/>
                <a:latin typeface="Arial"/>
                <a:ea typeface="+mj-ea"/>
                <a:cs typeface="+mj-cs"/>
              </a:rPr>
              <a:t> </a:t>
            </a:r>
            <a:endParaRPr lang="en-US" sz="6000" b="1" dirty="0">
              <a:effectLst>
                <a:glow rad="228600">
                  <a:schemeClr val="tx1">
                    <a:alpha val="40000"/>
                  </a:schemeClr>
                </a:glow>
              </a:effectLst>
              <a:latin typeface="+mn-lt"/>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209063" y="2079966"/>
            <a:ext cx="8578516" cy="4728978"/>
          </a:xfrm>
        </p:spPr>
        <p:txBody>
          <a:bodyPr>
            <a:normAutofit lnSpcReduction="10000"/>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sz="2800" b="1" i="0" u="none" strike="noStrike" kern="1200" cap="none" spc="0" normalizeH="0" baseline="0" noProof="0" dirty="0">
                <a:ln>
                  <a:noFill/>
                </a:ln>
                <a:solidFill>
                  <a:srgbClr val="FFFFFF"/>
                </a:solidFill>
                <a:effectLst/>
                <a:uLnTx/>
                <a:uFillTx/>
                <a:latin typeface="Arial"/>
                <a:ea typeface="+mn-ea"/>
                <a:cs typeface="+mn-cs"/>
              </a:rPr>
              <a:t>4:7-5:3a – </a:t>
            </a:r>
            <a:r>
              <a:rPr kumimoji="0" lang="en-US" altLang="en-US" sz="2800" b="1" i="1" u="none" strike="noStrike" kern="1200" cap="none" spc="0" normalizeH="0" baseline="0" noProof="0" dirty="0">
                <a:ln>
                  <a:noFill/>
                </a:ln>
                <a:solidFill>
                  <a:srgbClr val="00FF00"/>
                </a:solidFill>
                <a:effectLst/>
                <a:uLnTx/>
                <a:uFillTx/>
                <a:latin typeface="Arial"/>
                <a:ea typeface="+mn-ea"/>
                <a:cs typeface="+mn-cs"/>
              </a:rPr>
              <a:t>Christian</a:t>
            </a:r>
            <a:r>
              <a:rPr kumimoji="0" lang="en-US" altLang="en-US" sz="2800" b="1" i="0" u="none" strike="noStrike" kern="1200" cap="none" spc="0" normalizeH="0" baseline="0" noProof="0" dirty="0">
                <a:ln>
                  <a:noFill/>
                </a:ln>
                <a:solidFill>
                  <a:srgbClr val="00FF00"/>
                </a:solidFill>
                <a:effectLst/>
                <a:uLnTx/>
                <a:uFillTx/>
                <a:latin typeface="Arial"/>
                <a:ea typeface="+mn-ea"/>
                <a:cs typeface="+mn-cs"/>
              </a:rPr>
              <a:t> </a:t>
            </a:r>
            <a:r>
              <a:rPr kumimoji="0" lang="en-US" altLang="en-US" sz="2800" b="1" i="1" u="none" strike="noStrike" kern="1200" cap="none" spc="0" normalizeH="0" baseline="0" noProof="0" dirty="0">
                <a:ln>
                  <a:noFill/>
                </a:ln>
                <a:solidFill>
                  <a:srgbClr val="00FF00"/>
                </a:solidFill>
                <a:effectLst/>
                <a:uLnTx/>
                <a:uFillTx/>
                <a:latin typeface="Arial"/>
                <a:ea typeface="+mn-ea"/>
                <a:cs typeface="+mn-cs"/>
              </a:rPr>
              <a:t>LOVE</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chemeClr val="bg1">
                    <a:lumMod val="85000"/>
                  </a:schemeClr>
                </a:solidFill>
                <a:effectLst/>
                <a:uLnTx/>
                <a:uFillTx/>
                <a:latin typeface="Arial"/>
                <a:ea typeface="+mn-ea"/>
                <a:cs typeface="+mn-cs"/>
              </a:rPr>
              <a:t>4:7-12 – </a:t>
            </a:r>
            <a:r>
              <a:rPr kumimoji="0" lang="en-US" altLang="en-US" sz="2400" b="0" i="0" u="none" strike="noStrike" kern="1200" cap="none" spc="0" normalizeH="0" baseline="0" noProof="0" dirty="0">
                <a:ln>
                  <a:noFill/>
                </a:ln>
                <a:solidFill>
                  <a:schemeClr val="bg1">
                    <a:lumMod val="85000"/>
                  </a:schemeClr>
                </a:solidFill>
                <a:effectLst/>
                <a:uLnTx/>
                <a:uFillTx/>
                <a:latin typeface="Arial"/>
                <a:ea typeface="+mn-ea"/>
                <a:cs typeface="+mn-cs"/>
              </a:rPr>
              <a:t>The Source of </a:t>
            </a:r>
            <a:r>
              <a:rPr kumimoji="0" lang="en-US" altLang="en-US" sz="2400" b="1" i="1" u="none" strike="noStrike" kern="1200" cap="none" spc="0" normalizeH="0" baseline="0" noProof="0" dirty="0">
                <a:ln>
                  <a:noFill/>
                </a:ln>
                <a:solidFill>
                  <a:schemeClr val="bg1">
                    <a:lumMod val="85000"/>
                  </a:schemeClr>
                </a:solidFill>
                <a:effectLst/>
                <a:uLnTx/>
                <a:uFillTx/>
                <a:latin typeface="Arial"/>
                <a:ea typeface="+mn-ea"/>
                <a:cs typeface="+mn-cs"/>
              </a:rPr>
              <a:t>LOVE</a:t>
            </a:r>
            <a:r>
              <a:rPr kumimoji="0" lang="en-US" altLang="en-US" sz="2400" b="0" i="0" u="none" strike="noStrike" kern="1200" cap="none" spc="0" normalizeH="0" baseline="0" noProof="0" dirty="0">
                <a:ln>
                  <a:noFill/>
                </a:ln>
                <a:solidFill>
                  <a:schemeClr val="bg1">
                    <a:lumMod val="85000"/>
                  </a:schemeClr>
                </a:solidFill>
                <a:effectLst/>
                <a:uLnTx/>
                <a:uFillTx/>
                <a:latin typeface="Arial"/>
                <a:ea typeface="+mn-ea"/>
                <a:cs typeface="+mn-cs"/>
              </a:rPr>
              <a:t> </a:t>
            </a:r>
          </a:p>
          <a:p>
            <a:pPr lvl="1" fontAlgn="base">
              <a:lnSpc>
                <a:spcPct val="80000"/>
              </a:lnSpc>
              <a:spcAft>
                <a:spcPct val="0"/>
              </a:spcAft>
              <a:buFontTx/>
              <a:buChar char="–"/>
              <a:defRPr/>
            </a:pPr>
            <a:r>
              <a:rPr kumimoji="0" lang="en-US" altLang="en-US" sz="2400" b="1" i="0" u="none" strike="noStrike" kern="1200" cap="none" spc="0" normalizeH="0" baseline="0" noProof="0" dirty="0">
                <a:ln>
                  <a:noFill/>
                </a:ln>
                <a:solidFill>
                  <a:srgbClr val="FFFFFF"/>
                </a:solidFill>
                <a:effectLst/>
                <a:uLnTx/>
                <a:uFillTx/>
                <a:latin typeface="Arial"/>
                <a:ea typeface="+mn-ea"/>
                <a:cs typeface="+mn-cs"/>
              </a:rPr>
              <a:t>4:13-16 –</a:t>
            </a:r>
            <a:r>
              <a:rPr kumimoji="0" lang="en-US" altLang="en-US" sz="2400" b="0" i="0" u="none" strike="noStrike" kern="1200" cap="none" spc="0" normalizeH="0" baseline="0" noProof="0" dirty="0">
                <a:ln>
                  <a:noFill/>
                </a:ln>
                <a:solidFill>
                  <a:srgbClr val="FFFF00"/>
                </a:solidFill>
                <a:effectLst/>
                <a:uLnTx/>
                <a:uFillTx/>
                <a:latin typeface="Arial"/>
                <a:ea typeface="+mn-ea"/>
                <a:cs typeface="+mn-cs"/>
              </a:rPr>
              <a:t> The </a:t>
            </a:r>
            <a:r>
              <a:rPr kumimoji="0" lang="en-US" altLang="en-US" sz="2400" b="1" i="0" u="none" strike="noStrike" kern="1200" cap="none" spc="0" normalizeH="0" baseline="0" noProof="0" dirty="0">
                <a:ln>
                  <a:noFill/>
                </a:ln>
                <a:solidFill>
                  <a:srgbClr val="FF0066"/>
                </a:solidFill>
                <a:effectLst/>
                <a:uLnTx/>
                <a:uFillTx/>
                <a:latin typeface="Arial"/>
                <a:ea typeface="+mn-ea"/>
                <a:cs typeface="+mn-cs"/>
              </a:rPr>
              <a:t>Synthesis</a:t>
            </a:r>
            <a:r>
              <a:rPr kumimoji="0" lang="en-US" altLang="en-US" sz="2400" b="0" i="0" u="none" strike="noStrike" kern="1200" cap="none" spc="0" normalizeH="0" baseline="0" noProof="0" dirty="0">
                <a:ln>
                  <a:noFill/>
                </a:ln>
                <a:solidFill>
                  <a:srgbClr val="FFFF00"/>
                </a:solidFill>
                <a:effectLst/>
                <a:uLnTx/>
                <a:uFillTx/>
                <a:latin typeface="Arial"/>
                <a:ea typeface="+mn-ea"/>
                <a:cs typeface="+mn-cs"/>
              </a:rPr>
              <a:t> of </a:t>
            </a:r>
            <a:r>
              <a:rPr lang="en-US" altLang="en-US" b="1" i="1" dirty="0">
                <a:solidFill>
                  <a:srgbClr val="00FF00"/>
                </a:solidFill>
                <a:latin typeface="Arial"/>
              </a:rPr>
              <a:t>LOVE</a:t>
            </a:r>
            <a:r>
              <a:rPr lang="en-US" altLang="en-US" dirty="0">
                <a:solidFill>
                  <a:srgbClr val="FFFF00"/>
                </a:solidFill>
                <a:latin typeface="Arial"/>
              </a:rPr>
              <a:t> and </a:t>
            </a:r>
            <a:r>
              <a:rPr lang="en-US" altLang="en-US" b="1" i="1" dirty="0">
                <a:solidFill>
                  <a:srgbClr val="00FF00"/>
                </a:solidFill>
                <a:latin typeface="Arial"/>
              </a:rPr>
              <a:t>BELIEF</a:t>
            </a:r>
            <a:r>
              <a:rPr kumimoji="0" lang="en-US" altLang="en-US" sz="2400" b="0" i="0" u="none" strike="noStrike" kern="1200" cap="none" spc="0" normalizeH="0" baseline="0" noProof="0" dirty="0">
                <a:ln>
                  <a:noFill/>
                </a:ln>
                <a:solidFill>
                  <a:srgbClr val="FFFF00"/>
                </a:solidFill>
                <a:effectLst/>
                <a:uLnTx/>
                <a:uFillTx/>
                <a:latin typeface="Arial"/>
                <a:ea typeface="+mn-ea"/>
                <a:cs typeface="+mn-cs"/>
              </a:rPr>
              <a:t>– true belief is the vital ground of Christian love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chemeClr val="bg1">
                    <a:lumMod val="85000"/>
                  </a:schemeClr>
                </a:solidFill>
                <a:effectLst/>
                <a:uLnTx/>
                <a:uFillTx/>
                <a:latin typeface="Arial"/>
                <a:ea typeface="+mn-ea"/>
                <a:cs typeface="+mn-cs"/>
              </a:rPr>
              <a:t>4:17-5:1 – </a:t>
            </a:r>
            <a:r>
              <a:rPr kumimoji="0" lang="en-US" altLang="en-US" sz="2400" b="0" i="0" u="none" strike="noStrike" kern="1200" cap="none" spc="0" normalizeH="0" baseline="0" noProof="0" dirty="0">
                <a:ln>
                  <a:noFill/>
                </a:ln>
                <a:solidFill>
                  <a:schemeClr val="bg1">
                    <a:lumMod val="85000"/>
                  </a:schemeClr>
                </a:solidFill>
                <a:effectLst/>
                <a:uLnTx/>
                <a:uFillTx/>
                <a:latin typeface="Arial"/>
                <a:ea typeface="+mn-ea"/>
                <a:cs typeface="+mn-cs"/>
              </a:rPr>
              <a:t>The Effect and Motives of </a:t>
            </a:r>
            <a:r>
              <a:rPr kumimoji="0" lang="en-US" altLang="en-US" sz="2400" b="1" i="1" u="none" strike="noStrike" kern="1200" cap="none" spc="0" normalizeH="0" baseline="0" noProof="0" dirty="0">
                <a:ln>
                  <a:noFill/>
                </a:ln>
                <a:solidFill>
                  <a:schemeClr val="bg1">
                    <a:lumMod val="85000"/>
                  </a:schemeClr>
                </a:solidFill>
                <a:effectLst/>
                <a:uLnTx/>
                <a:uFillTx/>
                <a:latin typeface="Arial"/>
                <a:ea typeface="+mn-ea"/>
                <a:cs typeface="+mn-cs"/>
              </a:rPr>
              <a:t>LOVE</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chemeClr val="bg1">
                    <a:lumMod val="85000"/>
                  </a:schemeClr>
                </a:solidFill>
                <a:effectLst/>
                <a:uLnTx/>
                <a:uFillTx/>
                <a:latin typeface="Arial"/>
                <a:ea typeface="+mn-ea"/>
                <a:cs typeface="+mn-cs"/>
              </a:rPr>
              <a:t>5:2-3a – </a:t>
            </a:r>
            <a:r>
              <a:rPr kumimoji="0" lang="en-US" altLang="en-US" sz="2400" b="0" i="0" u="none" strike="noStrike" kern="1200" cap="none" spc="0" normalizeH="0" baseline="0" noProof="0" dirty="0">
                <a:ln>
                  <a:noFill/>
                </a:ln>
                <a:solidFill>
                  <a:schemeClr val="bg1">
                    <a:lumMod val="85000"/>
                  </a:schemeClr>
                </a:solidFill>
                <a:effectLst/>
                <a:uLnTx/>
                <a:uFillTx/>
                <a:latin typeface="Arial"/>
                <a:ea typeface="+mn-ea"/>
                <a:cs typeface="+mn-cs"/>
              </a:rPr>
              <a:t>The</a:t>
            </a:r>
            <a:r>
              <a:rPr kumimoji="0" lang="en-US" altLang="en-US" sz="2400" b="1" i="0" u="none" strike="noStrike" kern="1200" cap="none" spc="0" normalizeH="0" baseline="0" noProof="0" dirty="0">
                <a:ln>
                  <a:noFill/>
                </a:ln>
                <a:solidFill>
                  <a:schemeClr val="bg1">
                    <a:lumMod val="85000"/>
                  </a:schemeClr>
                </a:solidFill>
                <a:effectLst/>
                <a:uLnTx/>
                <a:uFillTx/>
                <a:latin typeface="Arial"/>
                <a:ea typeface="+mn-ea"/>
                <a:cs typeface="+mn-cs"/>
              </a:rPr>
              <a:t> Synthesis </a:t>
            </a:r>
            <a:r>
              <a:rPr kumimoji="0" lang="en-US" altLang="en-US" sz="2400" b="0" i="0" u="none" strike="noStrike" kern="1200" cap="none" spc="0" normalizeH="0" baseline="0" noProof="0" dirty="0">
                <a:ln>
                  <a:noFill/>
                </a:ln>
                <a:solidFill>
                  <a:schemeClr val="bg1">
                    <a:lumMod val="85000"/>
                  </a:schemeClr>
                </a:solidFill>
                <a:effectLst/>
                <a:uLnTx/>
                <a:uFillTx/>
                <a:latin typeface="Arial"/>
                <a:ea typeface="+mn-ea"/>
                <a:cs typeface="+mn-cs"/>
              </a:rPr>
              <a:t>of</a:t>
            </a:r>
            <a:r>
              <a:rPr kumimoji="0" lang="en-US" altLang="en-US" sz="2400" b="1" i="0" u="none" strike="noStrike" kern="1200" cap="none" spc="0" normalizeH="0" baseline="0" noProof="0" dirty="0">
                <a:ln>
                  <a:noFill/>
                </a:ln>
                <a:solidFill>
                  <a:schemeClr val="bg1">
                    <a:lumMod val="85000"/>
                  </a:schemeClr>
                </a:solidFill>
                <a:effectLst/>
                <a:uLnTx/>
                <a:uFillTx/>
                <a:latin typeface="Arial"/>
                <a:ea typeface="+mn-ea"/>
                <a:cs typeface="+mn-cs"/>
              </a:rPr>
              <a:t> </a:t>
            </a:r>
            <a:r>
              <a:rPr kumimoji="0" lang="en-US" altLang="en-US" sz="2400" b="1" i="1" u="none" strike="noStrike" kern="1200" cap="none" spc="0" normalizeH="0" baseline="0" noProof="0" dirty="0">
                <a:ln>
                  <a:noFill/>
                </a:ln>
                <a:solidFill>
                  <a:schemeClr val="bg1">
                    <a:lumMod val="85000"/>
                  </a:schemeClr>
                </a:solidFill>
                <a:effectLst/>
                <a:uLnTx/>
                <a:uFillTx/>
                <a:latin typeface="Arial"/>
                <a:ea typeface="+mn-ea"/>
                <a:cs typeface="+mn-cs"/>
              </a:rPr>
              <a:t>LOVE</a:t>
            </a:r>
            <a:r>
              <a:rPr kumimoji="0" lang="en-US" altLang="en-US" sz="2400" b="1" i="0" u="none" strike="noStrike" kern="1200" cap="none" spc="0" normalizeH="0" baseline="0" noProof="0" dirty="0">
                <a:ln>
                  <a:noFill/>
                </a:ln>
                <a:solidFill>
                  <a:schemeClr val="bg1">
                    <a:lumMod val="85000"/>
                  </a:schemeClr>
                </a:solidFill>
                <a:effectLst/>
                <a:uLnTx/>
                <a:uFillTx/>
                <a:latin typeface="Arial"/>
                <a:ea typeface="+mn-ea"/>
                <a:cs typeface="+mn-cs"/>
              </a:rPr>
              <a:t> </a:t>
            </a:r>
            <a:r>
              <a:rPr kumimoji="0" lang="en-US" altLang="en-US" sz="2400" b="0" i="0" u="none" strike="noStrike" kern="1200" cap="none" spc="0" normalizeH="0" baseline="0" noProof="0" dirty="0">
                <a:ln>
                  <a:noFill/>
                </a:ln>
                <a:solidFill>
                  <a:schemeClr val="bg1">
                    <a:lumMod val="85000"/>
                  </a:schemeClr>
                </a:solidFill>
                <a:effectLst/>
                <a:uLnTx/>
                <a:uFillTx/>
                <a:latin typeface="Arial"/>
                <a:ea typeface="+mn-ea"/>
                <a:cs typeface="+mn-cs"/>
              </a:rPr>
              <a:t>and</a:t>
            </a:r>
            <a:r>
              <a:rPr kumimoji="0" lang="en-US" altLang="en-US" sz="2400" b="1" i="0" u="none" strike="noStrike" kern="1200" cap="none" spc="0" normalizeH="0" baseline="0" noProof="0" dirty="0">
                <a:ln>
                  <a:noFill/>
                </a:ln>
                <a:solidFill>
                  <a:schemeClr val="bg1">
                    <a:lumMod val="85000"/>
                  </a:schemeClr>
                </a:solidFill>
                <a:effectLst/>
                <a:uLnTx/>
                <a:uFillTx/>
                <a:latin typeface="Arial"/>
                <a:ea typeface="+mn-ea"/>
                <a:cs typeface="+mn-cs"/>
              </a:rPr>
              <a:t> </a:t>
            </a:r>
            <a:r>
              <a:rPr kumimoji="0" lang="en-US" altLang="en-US" sz="2400" b="1" i="1" u="none" strike="noStrike" kern="1200" cap="none" spc="0" normalizeH="0" baseline="0" noProof="0" dirty="0">
                <a:ln>
                  <a:noFill/>
                </a:ln>
                <a:solidFill>
                  <a:schemeClr val="bg1">
                    <a:lumMod val="85000"/>
                  </a:schemeClr>
                </a:solidFill>
                <a:effectLst/>
                <a:uLnTx/>
                <a:uFillTx/>
                <a:latin typeface="Arial"/>
                <a:ea typeface="+mn-ea"/>
                <a:cs typeface="+mn-cs"/>
              </a:rPr>
              <a:t>RIGHTEOUSNESS</a:t>
            </a:r>
            <a:r>
              <a:rPr kumimoji="0" lang="en-US" altLang="en-US" sz="2400" b="1" i="0" u="none" strike="noStrike" kern="1200" cap="none" spc="0" normalizeH="0" baseline="0" noProof="0" dirty="0">
                <a:ln>
                  <a:noFill/>
                </a:ln>
                <a:solidFill>
                  <a:schemeClr val="bg1">
                    <a:lumMod val="85000"/>
                  </a:schemeClr>
                </a:solidFill>
                <a:effectLst/>
                <a:uLnTx/>
                <a:uFillTx/>
                <a:latin typeface="Arial"/>
                <a:ea typeface="+mn-ea"/>
                <a:cs typeface="+mn-cs"/>
              </a:rPr>
              <a:t> </a:t>
            </a:r>
            <a:r>
              <a:rPr kumimoji="0" lang="en-US" altLang="en-US" sz="2400" b="0" i="0" u="none" strike="noStrike" kern="1200" cap="none" spc="0" normalizeH="0" baseline="0" noProof="0" dirty="0">
                <a:ln>
                  <a:noFill/>
                </a:ln>
                <a:solidFill>
                  <a:schemeClr val="bg1">
                    <a:lumMod val="85000"/>
                  </a:schemeClr>
                </a:solidFill>
                <a:effectLst/>
                <a:uLnTx/>
                <a:uFillTx/>
                <a:latin typeface="Arial"/>
                <a:ea typeface="+mn-ea"/>
                <a:cs typeface="+mn-cs"/>
              </a:rPr>
              <a:t>– we love God by keeping His commandments</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sz="2800" b="1" i="0" u="none" strike="noStrike" kern="1200" cap="none" spc="0" normalizeH="0" baseline="0" noProof="0" dirty="0">
                <a:ln>
                  <a:noFill/>
                </a:ln>
                <a:solidFill>
                  <a:schemeClr val="bg1">
                    <a:lumMod val="85000"/>
                  </a:schemeClr>
                </a:solidFill>
                <a:effectLst/>
                <a:uLnTx/>
                <a:uFillTx/>
                <a:latin typeface="Arial"/>
                <a:ea typeface="+mn-ea"/>
                <a:cs typeface="+mn-cs"/>
              </a:rPr>
              <a:t>5:3b-21 – </a:t>
            </a:r>
            <a:r>
              <a:rPr kumimoji="0" lang="en-US" altLang="en-US" sz="2800" b="1" i="1" u="none" strike="noStrike" kern="1200" cap="none" spc="0" normalizeH="0" baseline="0" noProof="0" dirty="0">
                <a:ln>
                  <a:noFill/>
                </a:ln>
                <a:solidFill>
                  <a:schemeClr val="bg1">
                    <a:lumMod val="85000"/>
                  </a:schemeClr>
                </a:solidFill>
                <a:effectLst/>
                <a:uLnTx/>
                <a:uFillTx/>
                <a:latin typeface="Arial"/>
                <a:ea typeface="+mn-ea"/>
                <a:cs typeface="+mn-cs"/>
              </a:rPr>
              <a:t>Christian</a:t>
            </a:r>
            <a:r>
              <a:rPr kumimoji="0" lang="en-US" altLang="en-US" sz="2800" b="1" i="0" u="none" strike="noStrike" kern="1200" cap="none" spc="0" normalizeH="0" baseline="0" noProof="0" dirty="0">
                <a:ln>
                  <a:noFill/>
                </a:ln>
                <a:solidFill>
                  <a:schemeClr val="bg1">
                    <a:lumMod val="85000"/>
                  </a:schemeClr>
                </a:solidFill>
                <a:effectLst/>
                <a:uLnTx/>
                <a:uFillTx/>
                <a:latin typeface="Arial"/>
                <a:ea typeface="+mn-ea"/>
                <a:cs typeface="+mn-cs"/>
              </a:rPr>
              <a:t> </a:t>
            </a:r>
            <a:r>
              <a:rPr kumimoji="0" lang="en-US" altLang="en-US" sz="2800" b="1" i="1" u="none" strike="noStrike" kern="1200" cap="none" spc="0" normalizeH="0" baseline="0" noProof="0" dirty="0">
                <a:ln>
                  <a:noFill/>
                </a:ln>
                <a:solidFill>
                  <a:schemeClr val="bg1">
                    <a:lumMod val="85000"/>
                  </a:schemeClr>
                </a:solidFill>
                <a:effectLst/>
                <a:uLnTx/>
                <a:uFillTx/>
                <a:latin typeface="Arial"/>
                <a:ea typeface="+mn-ea"/>
                <a:cs typeface="+mn-cs"/>
              </a:rPr>
              <a:t>BELIEF</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chemeClr val="bg1">
                    <a:lumMod val="85000"/>
                  </a:schemeClr>
                </a:solidFill>
                <a:effectLst/>
                <a:uLnTx/>
                <a:uFillTx/>
                <a:latin typeface="Arial"/>
                <a:ea typeface="+mn-ea"/>
                <a:cs typeface="+mn-cs"/>
              </a:rPr>
              <a:t>5:3b-4 – </a:t>
            </a:r>
            <a:r>
              <a:rPr kumimoji="0" lang="en-US" altLang="en-US" sz="2400" b="0" i="0" u="none" strike="noStrike" kern="1200" cap="none" spc="0" normalizeH="0" baseline="0" noProof="0" dirty="0">
                <a:ln>
                  <a:noFill/>
                </a:ln>
                <a:solidFill>
                  <a:schemeClr val="bg1">
                    <a:lumMod val="85000"/>
                  </a:schemeClr>
                </a:solidFill>
                <a:effectLst/>
                <a:uLnTx/>
                <a:uFillTx/>
                <a:latin typeface="Arial"/>
                <a:ea typeface="+mn-ea"/>
                <a:cs typeface="+mn-cs"/>
              </a:rPr>
              <a:t>The</a:t>
            </a:r>
            <a:r>
              <a:rPr kumimoji="0" lang="en-US" altLang="en-US" sz="2400" b="1" i="0" u="none" strike="noStrike" kern="1200" cap="none" spc="0" normalizeH="0" baseline="0" noProof="0" dirty="0">
                <a:ln>
                  <a:noFill/>
                </a:ln>
                <a:solidFill>
                  <a:schemeClr val="bg1">
                    <a:lumMod val="85000"/>
                  </a:schemeClr>
                </a:solidFill>
                <a:effectLst/>
                <a:uLnTx/>
                <a:uFillTx/>
                <a:latin typeface="Arial"/>
                <a:ea typeface="+mn-ea"/>
                <a:cs typeface="+mn-cs"/>
              </a:rPr>
              <a:t> Synthesis </a:t>
            </a:r>
            <a:r>
              <a:rPr kumimoji="0" lang="en-US" altLang="en-US" sz="2400" b="0" i="0" u="none" strike="noStrike" kern="1200" cap="none" spc="0" normalizeH="0" baseline="0" noProof="0" dirty="0">
                <a:ln>
                  <a:noFill/>
                </a:ln>
                <a:solidFill>
                  <a:schemeClr val="bg1">
                    <a:lumMod val="85000"/>
                  </a:schemeClr>
                </a:solidFill>
                <a:effectLst/>
                <a:uLnTx/>
                <a:uFillTx/>
                <a:latin typeface="Arial"/>
                <a:ea typeface="+mn-ea"/>
                <a:cs typeface="+mn-cs"/>
              </a:rPr>
              <a:t>of</a:t>
            </a:r>
            <a:r>
              <a:rPr kumimoji="0" lang="en-US" altLang="en-US" sz="2400" b="1" i="0" u="none" strike="noStrike" kern="1200" cap="none" spc="0" normalizeH="0" baseline="0" noProof="0" dirty="0">
                <a:ln>
                  <a:noFill/>
                </a:ln>
                <a:solidFill>
                  <a:schemeClr val="bg1">
                    <a:lumMod val="85000"/>
                  </a:schemeClr>
                </a:solidFill>
                <a:effectLst/>
                <a:uLnTx/>
                <a:uFillTx/>
                <a:latin typeface="Arial"/>
                <a:ea typeface="+mn-ea"/>
                <a:cs typeface="+mn-cs"/>
              </a:rPr>
              <a:t> </a:t>
            </a:r>
            <a:r>
              <a:rPr kumimoji="0" lang="en-US" altLang="en-US" sz="2400" b="1" i="1" u="none" strike="noStrike" kern="1200" cap="none" spc="0" normalizeH="0" baseline="0" noProof="0" dirty="0">
                <a:ln>
                  <a:noFill/>
                </a:ln>
                <a:solidFill>
                  <a:schemeClr val="bg1">
                    <a:lumMod val="85000"/>
                  </a:schemeClr>
                </a:solidFill>
                <a:effectLst/>
                <a:uLnTx/>
                <a:uFillTx/>
                <a:latin typeface="Arial"/>
                <a:ea typeface="+mn-ea"/>
                <a:cs typeface="+mn-cs"/>
              </a:rPr>
              <a:t>BELIEF</a:t>
            </a:r>
            <a:r>
              <a:rPr kumimoji="0" lang="en-US" altLang="en-US" sz="2400" b="1" i="0" u="none" strike="noStrike" kern="1200" cap="none" spc="0" normalizeH="0" baseline="0" noProof="0" dirty="0">
                <a:ln>
                  <a:noFill/>
                </a:ln>
                <a:solidFill>
                  <a:schemeClr val="bg1">
                    <a:lumMod val="85000"/>
                  </a:schemeClr>
                </a:solidFill>
                <a:effectLst/>
                <a:uLnTx/>
                <a:uFillTx/>
                <a:latin typeface="Arial"/>
                <a:ea typeface="+mn-ea"/>
                <a:cs typeface="+mn-cs"/>
              </a:rPr>
              <a:t> </a:t>
            </a:r>
            <a:r>
              <a:rPr kumimoji="0" lang="en-US" altLang="en-US" sz="2400" b="0" i="0" u="none" strike="noStrike" kern="1200" cap="none" spc="0" normalizeH="0" baseline="0" noProof="0" dirty="0">
                <a:ln>
                  <a:noFill/>
                </a:ln>
                <a:solidFill>
                  <a:schemeClr val="bg1">
                    <a:lumMod val="85000"/>
                  </a:schemeClr>
                </a:solidFill>
                <a:effectLst/>
                <a:uLnTx/>
                <a:uFillTx/>
                <a:latin typeface="Arial"/>
                <a:ea typeface="+mn-ea"/>
                <a:cs typeface="+mn-cs"/>
              </a:rPr>
              <a:t>and</a:t>
            </a:r>
            <a:r>
              <a:rPr kumimoji="0" lang="en-US" altLang="en-US" sz="2400" b="1" i="0" u="none" strike="noStrike" kern="1200" cap="none" spc="0" normalizeH="0" baseline="0" noProof="0" dirty="0">
                <a:ln>
                  <a:noFill/>
                </a:ln>
                <a:solidFill>
                  <a:schemeClr val="bg1">
                    <a:lumMod val="85000"/>
                  </a:schemeClr>
                </a:solidFill>
                <a:effectLst/>
                <a:uLnTx/>
                <a:uFillTx/>
                <a:latin typeface="Arial"/>
                <a:ea typeface="+mn-ea"/>
                <a:cs typeface="+mn-cs"/>
              </a:rPr>
              <a:t> </a:t>
            </a:r>
            <a:r>
              <a:rPr kumimoji="0" lang="en-US" altLang="en-US" sz="2400" b="1" i="1" u="none" strike="noStrike" kern="1200" cap="none" spc="0" normalizeH="0" baseline="0" noProof="0" dirty="0">
                <a:ln>
                  <a:noFill/>
                </a:ln>
                <a:solidFill>
                  <a:schemeClr val="bg1">
                    <a:lumMod val="85000"/>
                  </a:schemeClr>
                </a:solidFill>
                <a:effectLst/>
                <a:uLnTx/>
                <a:uFillTx/>
                <a:latin typeface="Arial"/>
                <a:ea typeface="+mn-ea"/>
                <a:cs typeface="+mn-cs"/>
              </a:rPr>
              <a:t>RIGHTEOUSNESS</a:t>
            </a:r>
            <a:r>
              <a:rPr kumimoji="0" lang="en-US" altLang="en-US" sz="2400" b="1" i="0" u="none" strike="noStrike" kern="1200" cap="none" spc="0" normalizeH="0" baseline="0" noProof="0" dirty="0">
                <a:ln>
                  <a:noFill/>
                </a:ln>
                <a:solidFill>
                  <a:schemeClr val="bg1">
                    <a:lumMod val="85000"/>
                  </a:schemeClr>
                </a:solidFill>
                <a:effectLst/>
                <a:uLnTx/>
                <a:uFillTx/>
                <a:latin typeface="Arial"/>
                <a:ea typeface="+mn-ea"/>
                <a:cs typeface="+mn-cs"/>
              </a:rPr>
              <a:t> </a:t>
            </a:r>
            <a:r>
              <a:rPr kumimoji="0" lang="en-US" altLang="en-US" sz="2400" b="0" i="0" u="none" strike="noStrike" kern="1200" cap="none" spc="0" normalizeH="0" baseline="0" noProof="0" dirty="0">
                <a:ln>
                  <a:noFill/>
                </a:ln>
                <a:solidFill>
                  <a:schemeClr val="bg1">
                    <a:lumMod val="85000"/>
                  </a:schemeClr>
                </a:solidFill>
                <a:effectLst/>
                <a:uLnTx/>
                <a:uFillTx/>
                <a:latin typeface="Arial"/>
                <a:ea typeface="+mn-ea"/>
                <a:cs typeface="+mn-cs"/>
              </a:rPr>
              <a:t>– in belief lies the power of obedience</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chemeClr val="bg1">
                    <a:lumMod val="85000"/>
                  </a:schemeClr>
                </a:solidFill>
                <a:effectLst/>
                <a:uLnTx/>
                <a:uFillTx/>
                <a:latin typeface="Arial"/>
                <a:ea typeface="+mn-ea"/>
                <a:cs typeface="+mn-cs"/>
              </a:rPr>
              <a:t>5:5-12 –</a:t>
            </a:r>
            <a:r>
              <a:rPr kumimoji="0" lang="en-US" altLang="en-US" sz="2400" b="0" i="0" u="none" strike="noStrike" kern="1200" cap="none" spc="0" normalizeH="0" baseline="0" noProof="0" dirty="0">
                <a:ln>
                  <a:noFill/>
                </a:ln>
                <a:solidFill>
                  <a:schemeClr val="bg1">
                    <a:lumMod val="85000"/>
                  </a:schemeClr>
                </a:solidFill>
                <a:effectLst/>
                <a:uLnTx/>
                <a:uFillTx/>
                <a:latin typeface="Arial"/>
                <a:ea typeface="+mn-ea"/>
                <a:cs typeface="+mn-cs"/>
              </a:rPr>
              <a:t> The Contents, Basis, and Issue of Christian </a:t>
            </a:r>
            <a:r>
              <a:rPr kumimoji="0" lang="en-US" altLang="en-US" sz="2400" b="1" i="1" u="none" strike="noStrike" kern="1200" cap="none" spc="0" normalizeH="0" baseline="0" noProof="0" dirty="0">
                <a:ln>
                  <a:noFill/>
                </a:ln>
                <a:solidFill>
                  <a:schemeClr val="bg1">
                    <a:lumMod val="85000"/>
                  </a:schemeClr>
                </a:solidFill>
                <a:effectLst/>
                <a:uLnTx/>
                <a:uFillTx/>
                <a:latin typeface="Arial"/>
                <a:ea typeface="+mn-ea"/>
                <a:cs typeface="+mn-cs"/>
              </a:rPr>
              <a:t>BELIEF</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chemeClr val="bg1">
                    <a:lumMod val="85000"/>
                  </a:schemeClr>
                </a:solidFill>
                <a:effectLst/>
                <a:uLnTx/>
                <a:uFillTx/>
                <a:latin typeface="Arial"/>
                <a:ea typeface="+mn-ea"/>
                <a:cs typeface="+mn-cs"/>
              </a:rPr>
              <a:t>5:13-21 –</a:t>
            </a:r>
            <a:r>
              <a:rPr kumimoji="0" lang="en-US" altLang="en-US" sz="2400" b="0" i="0" u="none" strike="noStrike" kern="1200" cap="none" spc="0" normalizeH="0" baseline="0" noProof="0" dirty="0">
                <a:ln>
                  <a:noFill/>
                </a:ln>
                <a:solidFill>
                  <a:schemeClr val="bg1">
                    <a:lumMod val="85000"/>
                  </a:schemeClr>
                </a:solidFill>
                <a:effectLst/>
                <a:uLnTx/>
                <a:uFillTx/>
                <a:latin typeface="Arial"/>
                <a:ea typeface="+mn-ea"/>
                <a:cs typeface="+mn-cs"/>
              </a:rPr>
              <a:t> The Certainties of Christian </a:t>
            </a:r>
            <a:r>
              <a:rPr kumimoji="0" lang="en-US" altLang="en-US" sz="2400" b="1" i="1" u="none" strike="noStrike" kern="1200" cap="none" spc="0" normalizeH="0" baseline="0" noProof="0" dirty="0">
                <a:ln>
                  <a:noFill/>
                </a:ln>
                <a:solidFill>
                  <a:schemeClr val="bg1">
                    <a:lumMod val="85000"/>
                  </a:schemeClr>
                </a:solidFill>
                <a:effectLst/>
                <a:uLnTx/>
                <a:uFillTx/>
                <a:latin typeface="Arial"/>
                <a:ea typeface="+mn-ea"/>
                <a:cs typeface="+mn-cs"/>
              </a:rPr>
              <a:t>BELIEF</a:t>
            </a:r>
            <a:endParaRPr kumimoji="0" lang="en-US" altLang="en-US" sz="2800" i="1" u="none" strike="noStrike" kern="1200" cap="none" spc="0" normalizeH="0" baseline="0" noProof="0" dirty="0">
              <a:ln>
                <a:noFill/>
              </a:ln>
              <a:solidFill>
                <a:schemeClr val="bg1">
                  <a:lumMod val="85000"/>
                </a:schemeClr>
              </a:solidFill>
              <a:effectLst>
                <a:glow rad="228600">
                  <a:schemeClr val="tx1">
                    <a:alpha val="40000"/>
                  </a:schemeClr>
                </a:glow>
              </a:effectLst>
              <a:uLnTx/>
              <a:uFillTx/>
              <a:latin typeface="Arial"/>
              <a:ea typeface="+mn-ea"/>
              <a:cs typeface="+mn-cs"/>
            </a:endParaRPr>
          </a:p>
        </p:txBody>
      </p:sp>
    </p:spTree>
    <p:extLst>
      <p:ext uri="{BB962C8B-B14F-4D97-AF65-F5344CB8AC3E}">
        <p14:creationId xmlns:p14="http://schemas.microsoft.com/office/powerpoint/2010/main" val="5511957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841311"/>
            <a:ext cx="8213902" cy="4016687"/>
          </a:xfrm>
        </p:spPr>
        <p:txBody>
          <a:bodyPr>
            <a:normAutofit fontScale="92500" lnSpcReduction="20000"/>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13</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By this we know that we abide in him and he in us, because he has given us of his Spirit.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14</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And we have seen and testify that the Father has sent his Son to be the Savior of the world.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15</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Whoever confesses that Jesus is the Son of God, God abides in him, and he in God.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16</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So we have come to </a:t>
            </a:r>
            <a:r>
              <a:rPr kumimoji="0" lang="en-US"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know</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and to </a:t>
            </a:r>
            <a:r>
              <a:rPr kumimoji="0" lang="en-US"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believe</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the love that God has for us.</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God is love, and whoever abides in love abides in God, and God abides in him. </a:t>
            </a:r>
          </a:p>
          <a:p>
            <a:pPr algn="l"/>
            <a:r>
              <a:rPr lang="en-US" i="1" dirty="0">
                <a:solidFill>
                  <a:srgbClr val="0000FF"/>
                </a:solidFill>
                <a:latin typeface="Cambria" panose="02040503050406030204" pitchFamily="18" charset="0"/>
                <a:ea typeface="Cambria" panose="02040503050406030204" pitchFamily="18" charset="0"/>
              </a:rPr>
              <a:t> </a:t>
            </a:r>
            <a:r>
              <a:rPr lang="en-US"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4:13-16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2656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So we have come to </a:t>
            </a:r>
            <a:r>
              <a:rPr kumimoji="0" lang="en-US" b="1"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know</a:t>
            </a:r>
            <a:r>
              <a:rPr kumimoji="0" lang="en-US"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and to </a:t>
            </a:r>
            <a:r>
              <a:rPr kumimoji="0" lang="en-US" b="1"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believe</a:t>
            </a:r>
            <a:r>
              <a:rPr kumimoji="0" lang="en-US"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the love that God has for us…</a:t>
            </a:r>
            <a:r>
              <a:rPr lang="en-US" altLang="en-US" dirty="0">
                <a:latin typeface="Calibri" panose="020F0502020204030204" pitchFamily="34" charset="0"/>
                <a:cs typeface="Calibri" panose="020F0502020204030204" pitchFamily="34" charset="0"/>
              </a:rPr>
              <a:t> </a:t>
            </a:r>
            <a:endParaRPr kumimoji="0" lang="en-US" altLang="en-US" sz="2800" b="0"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75415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894778"/>
          </a:xfrm>
        </p:spPr>
        <p:txBody>
          <a:bodyPr vert="horz" lIns="91440" tIns="45720" rIns="91440" bIns="45720" rtlCol="0" anchor="ctr">
            <a:noAutofit/>
          </a:bodyPr>
          <a:lstStyle/>
          <a:p>
            <a:pPr>
              <a:lnSpc>
                <a:spcPct val="90000"/>
              </a:lnSpc>
            </a:pPr>
            <a:r>
              <a:rPr lang="en-US" altLang="en-US" sz="4000" dirty="0">
                <a:latin typeface="+mn-lt"/>
              </a:rPr>
              <a:t>“</a:t>
            </a:r>
            <a:r>
              <a:rPr lang="en-US" altLang="en-US" sz="4000" i="1" dirty="0">
                <a:solidFill>
                  <a:srgbClr val="0000FF"/>
                </a:solidFill>
                <a:latin typeface="Cambria" panose="02040503050406030204" pitchFamily="18" charset="0"/>
                <a:ea typeface="Cambria" panose="02040503050406030204" pitchFamily="18" charset="0"/>
              </a:rPr>
              <a:t>know</a:t>
            </a:r>
            <a:r>
              <a:rPr lang="en-US" altLang="en-US" sz="4000" dirty="0">
                <a:latin typeface="+mn-lt"/>
              </a:rPr>
              <a:t>” - </a:t>
            </a:r>
            <a:r>
              <a:rPr lang="en-US" altLang="en-US" sz="4000" b="1" dirty="0" err="1">
                <a:latin typeface="Bwgrkl" panose="02000400000000000000" pitchFamily="2" charset="0"/>
              </a:rPr>
              <a:t>ginw,skw</a:t>
            </a:r>
            <a:r>
              <a:rPr lang="en-US" altLang="en-US" sz="4000" b="1" dirty="0"/>
              <a:t> </a:t>
            </a:r>
            <a:r>
              <a:rPr lang="en-US" altLang="en-US" sz="4000" dirty="0"/>
              <a:t>(</a:t>
            </a:r>
            <a:r>
              <a:rPr lang="en-US" altLang="en-US" sz="4000" i="1" dirty="0" err="1">
                <a:latin typeface="Cambria" panose="02040503050406030204" pitchFamily="18" charset="0"/>
                <a:ea typeface="Cambria" panose="02040503050406030204" pitchFamily="18" charset="0"/>
              </a:rPr>
              <a:t>ginosko</a:t>
            </a:r>
            <a:r>
              <a:rPr lang="en-US" altLang="en-US" sz="4000" dirty="0"/>
              <a:t>)</a:t>
            </a:r>
            <a:endParaRPr lang="en-US" sz="4000" dirty="0">
              <a:ln w="6600">
                <a:noFill/>
                <a:prstDash val="solid"/>
              </a:ln>
              <a:effectLst/>
              <a:latin typeface="Cambria" panose="02040503050406030204" pitchFamily="18" charset="0"/>
              <a:ea typeface="Cambria" panose="02040503050406030204" pitchFamily="18"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842212"/>
            <a:ext cx="8229600" cy="5589984"/>
          </a:xfrm>
        </p:spPr>
        <p:txBody>
          <a:bodyPr>
            <a:normAutofit/>
          </a:bodyPr>
          <a:lstStyle/>
          <a:p>
            <a:pPr marL="0" indent="0">
              <a:buNone/>
            </a:pPr>
            <a:r>
              <a:rPr lang="en-US" altLang="en-US" sz="3600" dirty="0"/>
              <a:t>This verb characteristically speaks of the acquisition of knowledge which is why the ESV translates it as “</a:t>
            </a:r>
            <a:r>
              <a:rPr lang="en-US" altLang="en-US" sz="3600" b="1" i="1" dirty="0">
                <a:solidFill>
                  <a:srgbClr val="0000FF"/>
                </a:solidFill>
                <a:latin typeface="Cambria" panose="02040503050406030204" pitchFamily="18" charset="0"/>
                <a:ea typeface="Cambria" panose="02040503050406030204" pitchFamily="18" charset="0"/>
              </a:rPr>
              <a:t>come</a:t>
            </a:r>
            <a:r>
              <a:rPr lang="en-US" altLang="en-US" sz="3600" i="1" dirty="0">
                <a:solidFill>
                  <a:srgbClr val="0000FF"/>
                </a:solidFill>
                <a:latin typeface="Cambria" panose="02040503050406030204" pitchFamily="18" charset="0"/>
                <a:ea typeface="Cambria" panose="02040503050406030204" pitchFamily="18" charset="0"/>
              </a:rPr>
              <a:t> to know</a:t>
            </a:r>
            <a:r>
              <a:rPr lang="en-US" altLang="en-US" sz="3600" dirty="0"/>
              <a:t>”.</a:t>
            </a:r>
          </a:p>
        </p:txBody>
      </p:sp>
      <p:sp>
        <p:nvSpPr>
          <p:cNvPr id="4" name="TextBox 3">
            <a:extLst>
              <a:ext uri="{FF2B5EF4-FFF2-40B4-BE49-F238E27FC236}">
                <a16:creationId xmlns:a16="http://schemas.microsoft.com/office/drawing/2014/main" id="{B0FDA04D-F2F4-4C9C-ACC7-8C867CD74109}"/>
              </a:ext>
            </a:extLst>
          </p:cNvPr>
          <p:cNvSpPr txBox="1"/>
          <p:nvPr/>
        </p:nvSpPr>
        <p:spPr>
          <a:xfrm>
            <a:off x="0" y="6488668"/>
            <a:ext cx="9144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800" dirty="0"/>
              <a:t>Donald W. Burdick, </a:t>
            </a:r>
            <a:r>
              <a:rPr lang="en-US" altLang="en-US" sz="1800" i="1" dirty="0"/>
              <a:t>The Letters of John</a:t>
            </a:r>
            <a:r>
              <a:rPr lang="en-US" altLang="en-US" sz="1800" dirty="0"/>
              <a:t>, Moody Press, 1985, p.330</a:t>
            </a:r>
            <a:endParaRPr kumimoji="0" lang="en-US" sz="1800" b="0" i="0" u="none" strike="noStrike" kern="1200" cap="none" spc="0" normalizeH="0" baseline="0" noProof="0" dirty="0">
              <a:ln>
                <a:noFill/>
              </a:ln>
              <a:solidFill>
                <a:srgbClr val="000000"/>
              </a:solidFill>
              <a:effectLst/>
              <a:uLnTx/>
              <a:uFillTx/>
              <a:ea typeface="+mn-ea"/>
              <a:cs typeface="+mn-cs"/>
            </a:endParaRPr>
          </a:p>
        </p:txBody>
      </p:sp>
    </p:spTree>
    <p:extLst>
      <p:ext uri="{BB962C8B-B14F-4D97-AF65-F5344CB8AC3E}">
        <p14:creationId xmlns:p14="http://schemas.microsoft.com/office/powerpoint/2010/main" val="17618780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894778"/>
          </a:xfrm>
        </p:spPr>
        <p:txBody>
          <a:bodyPr vert="horz" lIns="91440" tIns="45720" rIns="91440" bIns="45720" rtlCol="0" anchor="ctr">
            <a:noAutofit/>
          </a:bodyPr>
          <a:lstStyle/>
          <a:p>
            <a:pPr>
              <a:lnSpc>
                <a:spcPct val="90000"/>
              </a:lnSpc>
            </a:pPr>
            <a:r>
              <a:rPr lang="en-US" altLang="en-US" sz="4000" dirty="0">
                <a:latin typeface="+mn-lt"/>
              </a:rPr>
              <a:t>“</a:t>
            </a:r>
            <a:r>
              <a:rPr lang="en-US" altLang="en-US" sz="4000" i="1" dirty="0">
                <a:solidFill>
                  <a:srgbClr val="0000FF"/>
                </a:solidFill>
                <a:latin typeface="Cambria" panose="02040503050406030204" pitchFamily="18" charset="0"/>
                <a:ea typeface="Cambria" panose="02040503050406030204" pitchFamily="18" charset="0"/>
              </a:rPr>
              <a:t>believe</a:t>
            </a:r>
            <a:r>
              <a:rPr lang="en-US" altLang="en-US" sz="4000" dirty="0">
                <a:latin typeface="+mn-lt"/>
              </a:rPr>
              <a:t>” - </a:t>
            </a:r>
            <a:r>
              <a:rPr lang="en-US" altLang="en-US" sz="4000" b="1" dirty="0" err="1">
                <a:latin typeface="Bwgrkl" panose="02000400000000000000" pitchFamily="2" charset="0"/>
              </a:rPr>
              <a:t>pisteu,w</a:t>
            </a:r>
            <a:r>
              <a:rPr lang="en-US" altLang="en-US" sz="4000" b="1" dirty="0"/>
              <a:t> </a:t>
            </a:r>
            <a:r>
              <a:rPr lang="en-US" altLang="en-US" sz="4000" dirty="0"/>
              <a:t>(</a:t>
            </a:r>
            <a:r>
              <a:rPr lang="en-US" altLang="en-US" sz="4000" i="1" dirty="0" err="1">
                <a:latin typeface="Cambria" panose="02040503050406030204" pitchFamily="18" charset="0"/>
                <a:ea typeface="Cambria" panose="02040503050406030204" pitchFamily="18" charset="0"/>
              </a:rPr>
              <a:t>pisteuo</a:t>
            </a:r>
            <a:r>
              <a:rPr lang="en-US" altLang="en-US" sz="4000" dirty="0"/>
              <a:t>)</a:t>
            </a:r>
            <a:endParaRPr lang="en-US" sz="4000" dirty="0">
              <a:ln w="6600">
                <a:noFill/>
                <a:prstDash val="solid"/>
              </a:ln>
              <a:effectLst/>
              <a:latin typeface="Cambria" panose="02040503050406030204" pitchFamily="18" charset="0"/>
              <a:ea typeface="Cambria" panose="02040503050406030204" pitchFamily="18"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842212"/>
            <a:ext cx="8229600" cy="5468325"/>
          </a:xfrm>
        </p:spPr>
        <p:txBody>
          <a:bodyPr>
            <a:normAutofit/>
          </a:bodyPr>
          <a:lstStyle/>
          <a:p>
            <a:pPr marL="0" indent="0">
              <a:buNone/>
            </a:pPr>
            <a:r>
              <a:rPr lang="en-US" altLang="en-US" sz="3600" dirty="0"/>
              <a:t>A perfect tense verb (in the Greek), which means that one has believed (in the past) and is now confident (in the present).</a:t>
            </a:r>
          </a:p>
        </p:txBody>
      </p:sp>
      <p:sp>
        <p:nvSpPr>
          <p:cNvPr id="4" name="TextBox 3">
            <a:extLst>
              <a:ext uri="{FF2B5EF4-FFF2-40B4-BE49-F238E27FC236}">
                <a16:creationId xmlns:a16="http://schemas.microsoft.com/office/drawing/2014/main" id="{2AD5EEDD-42D4-4090-BD5B-FA438C910A01}"/>
              </a:ext>
            </a:extLst>
          </p:cNvPr>
          <p:cNvSpPr txBox="1"/>
          <p:nvPr/>
        </p:nvSpPr>
        <p:spPr>
          <a:xfrm>
            <a:off x="0" y="6488668"/>
            <a:ext cx="9144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800" dirty="0"/>
              <a:t>Donald W. Burdick, </a:t>
            </a:r>
            <a:r>
              <a:rPr lang="en-US" altLang="en-US" sz="1800" i="1" dirty="0"/>
              <a:t>The Letters of John</a:t>
            </a:r>
            <a:r>
              <a:rPr lang="en-US" altLang="en-US" sz="1800" dirty="0"/>
              <a:t>, Moody Press, 1985, p.330</a:t>
            </a:r>
            <a:endParaRPr kumimoji="0" lang="en-US" sz="1800" b="0" i="0" u="none" strike="noStrike" kern="1200" cap="none" spc="0" normalizeH="0" baseline="0" noProof="0" dirty="0">
              <a:ln>
                <a:noFill/>
              </a:ln>
              <a:solidFill>
                <a:srgbClr val="000000"/>
              </a:solidFill>
              <a:effectLst/>
              <a:uLnTx/>
              <a:uFillTx/>
              <a:ea typeface="+mn-ea"/>
              <a:cs typeface="+mn-cs"/>
            </a:endParaRPr>
          </a:p>
        </p:txBody>
      </p:sp>
    </p:spTree>
    <p:extLst>
      <p:ext uri="{BB962C8B-B14F-4D97-AF65-F5344CB8AC3E}">
        <p14:creationId xmlns:p14="http://schemas.microsoft.com/office/powerpoint/2010/main" val="5775304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841311"/>
            <a:ext cx="8213902" cy="4016687"/>
          </a:xfrm>
        </p:spPr>
        <p:txBody>
          <a:bodyPr>
            <a:normAutofit fontScale="92500" lnSpcReduction="20000"/>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13</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By this we know that we abide in him and he in us, because he has given us of his Spirit.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14</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And we have seen and testify that the Father has sent his Son to be the Savior of the world.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15</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Whoever confesses that Jesus is the Son of God, God abides in him, and he in God.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16</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So we have come to </a:t>
            </a:r>
            <a:r>
              <a:rPr kumimoji="0" lang="en-US"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know</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and to </a:t>
            </a:r>
            <a:r>
              <a:rPr kumimoji="0" lang="en-US"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believe</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the love that God has for us.</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God is love, and whoever abides in love abides in God, and God abides in him. </a:t>
            </a:r>
          </a:p>
          <a:p>
            <a:pPr algn="l"/>
            <a:r>
              <a:rPr lang="en-US" i="1" dirty="0">
                <a:solidFill>
                  <a:srgbClr val="0000FF"/>
                </a:solidFill>
                <a:latin typeface="Cambria" panose="02040503050406030204" pitchFamily="18" charset="0"/>
                <a:ea typeface="Cambria" panose="02040503050406030204" pitchFamily="18" charset="0"/>
              </a:rPr>
              <a:t> </a:t>
            </a:r>
            <a:r>
              <a:rPr lang="en-US"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4:13-16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2656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3200" b="0" u="none" strike="noStrike" kern="1200" cap="none" spc="0" normalizeH="0" baseline="0" noProof="0" dirty="0">
                <a:ln>
                  <a:noFill/>
                </a:ln>
                <a:effectLst/>
                <a:uLnTx/>
                <a:uFillTx/>
                <a:latin typeface="Calibri" panose="020F0502020204030204" pitchFamily="34" charset="0"/>
                <a:ea typeface="Cambria" panose="02040503050406030204" pitchFamily="18" charset="0"/>
                <a:cs typeface="Calibri" panose="020F0502020204030204" pitchFamily="34" charset="0"/>
              </a:rPr>
              <a:t>The </a:t>
            </a:r>
            <a:r>
              <a:rPr kumimoji="0" lang="en-US" sz="3200" b="1" i="1" u="none" strike="noStrike" kern="1200" cap="none" spc="0" normalizeH="0" baseline="0" noProof="0" dirty="0">
                <a:ln>
                  <a:noFill/>
                </a:ln>
                <a:effectLst/>
                <a:uLnTx/>
                <a:uFillTx/>
                <a:latin typeface="Calibri" panose="020F0502020204030204" pitchFamily="34" charset="0"/>
                <a:ea typeface="Cambria" panose="02040503050406030204" pitchFamily="18" charset="0"/>
                <a:cs typeface="Calibri" panose="020F0502020204030204" pitchFamily="34" charset="0"/>
              </a:rPr>
              <a:t>order</a:t>
            </a:r>
            <a:r>
              <a:rPr kumimoji="0" lang="en-US" sz="3200" b="0" u="none" strike="noStrike" kern="1200" cap="none" spc="0" normalizeH="0" baseline="0" noProof="0" dirty="0">
                <a:ln>
                  <a:noFill/>
                </a:ln>
                <a:effectLst/>
                <a:uLnTx/>
                <a:uFillTx/>
                <a:latin typeface="Calibri" panose="020F0502020204030204" pitchFamily="34" charset="0"/>
                <a:ea typeface="Cambria" panose="02040503050406030204" pitchFamily="18" charset="0"/>
                <a:cs typeface="Calibri" panose="020F0502020204030204" pitchFamily="34" charset="0"/>
              </a:rPr>
              <a:t> in which the two verbs (“</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rPr>
              <a:t>know</a:t>
            </a:r>
            <a:r>
              <a:rPr kumimoji="0" lang="en-US" sz="3200" b="0" u="none" strike="noStrike" kern="1200" cap="none" spc="0" normalizeH="0" baseline="0" noProof="0" dirty="0">
                <a:ln>
                  <a:noFill/>
                </a:ln>
                <a:effectLst/>
                <a:uLnTx/>
                <a:uFillTx/>
                <a:latin typeface="Calibri" panose="020F0502020204030204" pitchFamily="34" charset="0"/>
                <a:ea typeface="Cambria" panose="02040503050406030204" pitchFamily="18" charset="0"/>
                <a:cs typeface="Calibri" panose="020F0502020204030204" pitchFamily="34" charset="0"/>
              </a:rPr>
              <a:t>” and “</a:t>
            </a:r>
            <a:r>
              <a:rPr lang="en-US" i="1" dirty="0">
                <a:solidFill>
                  <a:srgbClr val="0000FF"/>
                </a:solidFill>
                <a:latin typeface="Cambria" panose="02040503050406030204" pitchFamily="18" charset="0"/>
                <a:ea typeface="Cambria" panose="02040503050406030204" pitchFamily="18" charset="0"/>
                <a:cs typeface="Calibri" panose="020F0502020204030204" pitchFamily="34" charset="0"/>
              </a:rPr>
              <a:t>believe</a:t>
            </a:r>
            <a:r>
              <a:rPr kumimoji="0" lang="en-US" sz="3200" b="0" u="none" strike="noStrike" kern="1200" cap="none" spc="0" normalizeH="0" baseline="0" noProof="0" dirty="0">
                <a:ln>
                  <a:noFill/>
                </a:ln>
                <a:effectLst/>
                <a:uLnTx/>
                <a:uFillTx/>
                <a:latin typeface="Calibri" panose="020F0502020204030204" pitchFamily="34" charset="0"/>
                <a:ea typeface="Cambria" panose="02040503050406030204" pitchFamily="18" charset="0"/>
                <a:cs typeface="Calibri" panose="020F0502020204030204" pitchFamily="34" charset="0"/>
              </a:rPr>
              <a:t>”) appear is </a:t>
            </a:r>
            <a:r>
              <a:rPr kumimoji="0" lang="en-US" sz="3200" b="1" i="1" u="none" strike="noStrike" kern="1200" cap="none" spc="0" normalizeH="0" baseline="0" noProof="0" dirty="0">
                <a:ln>
                  <a:noFill/>
                </a:ln>
                <a:effectLst/>
                <a:uLnTx/>
                <a:uFillTx/>
                <a:latin typeface="Calibri" panose="020F0502020204030204" pitchFamily="34" charset="0"/>
                <a:ea typeface="Cambria" panose="02040503050406030204" pitchFamily="18" charset="0"/>
                <a:cs typeface="Calibri" panose="020F0502020204030204" pitchFamily="34" charset="0"/>
              </a:rPr>
              <a:t>significant</a:t>
            </a:r>
            <a:r>
              <a:rPr kumimoji="0" lang="en-US" sz="3200" b="0" u="none" strike="noStrike" kern="1200" cap="none" spc="0" normalizeH="0" baseline="0" noProof="0" dirty="0">
                <a:ln>
                  <a:noFill/>
                </a:ln>
                <a:effectLst/>
                <a:uLnTx/>
                <a:uFillTx/>
                <a:latin typeface="Calibri" panose="020F0502020204030204" pitchFamily="34" charset="0"/>
                <a:ea typeface="Cambria" panose="02040503050406030204" pitchFamily="18" charset="0"/>
                <a:cs typeface="Calibri" panose="020F0502020204030204" pitchFamily="34" charset="0"/>
              </a:rPr>
              <a:t>. A </a:t>
            </a:r>
            <a:r>
              <a:rPr kumimoji="0" lang="en-US" sz="3200" b="1" i="1" u="none" strike="noStrike" kern="1200" cap="none" spc="0" normalizeH="0" baseline="0" noProof="0" dirty="0">
                <a:ln>
                  <a:noFill/>
                </a:ln>
                <a:effectLst/>
                <a:uLnTx/>
                <a:uFillTx/>
                <a:latin typeface="Calibri" panose="020F0502020204030204" pitchFamily="34" charset="0"/>
                <a:ea typeface="Cambria" panose="02040503050406030204" pitchFamily="18" charset="0"/>
                <a:cs typeface="Calibri" panose="020F0502020204030204" pitchFamily="34" charset="0"/>
              </a:rPr>
              <a:t>knowledge</a:t>
            </a:r>
            <a:r>
              <a:rPr kumimoji="0" lang="en-US" sz="3200" b="0" u="none" strike="noStrike" kern="1200" cap="none" spc="0" normalizeH="0" baseline="0" noProof="0" dirty="0">
                <a:ln>
                  <a:noFill/>
                </a:ln>
                <a:effectLst/>
                <a:uLnTx/>
                <a:uFillTx/>
                <a:latin typeface="Calibri" panose="020F0502020204030204" pitchFamily="34" charset="0"/>
                <a:ea typeface="Cambria" panose="02040503050406030204" pitchFamily="18" charset="0"/>
                <a:cs typeface="Calibri" panose="020F0502020204030204" pitchFamily="34" charset="0"/>
              </a:rPr>
              <a:t> of basic facts must </a:t>
            </a:r>
            <a:r>
              <a:rPr kumimoji="0" lang="en-US" sz="3200" b="1" i="1" u="none" strike="noStrike" kern="1200" cap="none" spc="0" normalizeH="0" baseline="0" noProof="0" dirty="0">
                <a:ln>
                  <a:noFill/>
                </a:ln>
                <a:effectLst/>
                <a:uLnTx/>
                <a:uFillTx/>
                <a:latin typeface="Calibri" panose="020F0502020204030204" pitchFamily="34" charset="0"/>
                <a:ea typeface="Cambria" panose="02040503050406030204" pitchFamily="18" charset="0"/>
                <a:cs typeface="Calibri" panose="020F0502020204030204" pitchFamily="34" charset="0"/>
              </a:rPr>
              <a:t>precede</a:t>
            </a:r>
            <a:r>
              <a:rPr kumimoji="0" lang="en-US" sz="3200" b="0" u="none" strike="noStrike" kern="1200" cap="none" spc="0" normalizeH="0" baseline="0" noProof="0" dirty="0">
                <a:ln>
                  <a:noFill/>
                </a:ln>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1" i="1" u="none" strike="noStrike" kern="1200" cap="none" spc="0" normalizeH="0" baseline="0" noProof="0" dirty="0">
                <a:ln>
                  <a:noFill/>
                </a:ln>
                <a:effectLst/>
                <a:uLnTx/>
                <a:uFillTx/>
                <a:latin typeface="Calibri" panose="020F0502020204030204" pitchFamily="34" charset="0"/>
                <a:ea typeface="Cambria" panose="02040503050406030204" pitchFamily="18" charset="0"/>
                <a:cs typeface="Calibri" panose="020F0502020204030204" pitchFamily="34" charset="0"/>
              </a:rPr>
              <a:t>belief</a:t>
            </a:r>
            <a:r>
              <a:rPr kumimoji="0" lang="en-US" sz="3200" b="0" u="none" strike="noStrike" kern="1200" cap="none" spc="0" normalizeH="0" baseline="0" noProof="0" dirty="0">
                <a:ln>
                  <a:noFill/>
                </a:ln>
                <a:effectLst/>
                <a:uLnTx/>
                <a:uFillTx/>
                <a:latin typeface="Calibri" panose="020F0502020204030204" pitchFamily="34" charset="0"/>
                <a:ea typeface="Cambria" panose="02040503050406030204" pitchFamily="18" charset="0"/>
                <a:cs typeface="Calibri" panose="020F0502020204030204" pitchFamily="34" charset="0"/>
              </a:rPr>
              <a:t>, for it is necessary to </a:t>
            </a:r>
            <a:r>
              <a:rPr kumimoji="0" lang="en-US" sz="3200" b="1" i="1" u="none" strike="noStrike" kern="1200" cap="none" spc="0" normalizeH="0" baseline="0" noProof="0" dirty="0">
                <a:ln>
                  <a:noFill/>
                </a:ln>
                <a:effectLst/>
                <a:uLnTx/>
                <a:uFillTx/>
                <a:latin typeface="Calibri" panose="020F0502020204030204" pitchFamily="34" charset="0"/>
                <a:ea typeface="Cambria" panose="02040503050406030204" pitchFamily="18" charset="0"/>
                <a:cs typeface="Calibri" panose="020F0502020204030204" pitchFamily="34" charset="0"/>
              </a:rPr>
              <a:t>know</a:t>
            </a:r>
            <a:r>
              <a:rPr kumimoji="0" lang="en-US" sz="3200" b="0" u="none" strike="noStrike" kern="1200" cap="none" spc="0" normalizeH="0" baseline="0" noProof="0" dirty="0">
                <a:ln>
                  <a:noFill/>
                </a:ln>
                <a:effectLst/>
                <a:uLnTx/>
                <a:uFillTx/>
                <a:latin typeface="Calibri" panose="020F0502020204030204" pitchFamily="34" charset="0"/>
                <a:ea typeface="Cambria" panose="02040503050406030204" pitchFamily="18" charset="0"/>
                <a:cs typeface="Calibri" panose="020F0502020204030204" pitchFamily="34" charset="0"/>
              </a:rPr>
              <a:t> what is to be </a:t>
            </a:r>
            <a:r>
              <a:rPr kumimoji="0" lang="en-US" sz="3200" b="1" i="1" u="none" strike="noStrike" kern="1200" cap="none" spc="0" normalizeH="0" baseline="0" noProof="0" dirty="0">
                <a:ln>
                  <a:noFill/>
                </a:ln>
                <a:effectLst/>
                <a:uLnTx/>
                <a:uFillTx/>
                <a:latin typeface="Calibri" panose="020F0502020204030204" pitchFamily="34" charset="0"/>
                <a:ea typeface="Cambria" panose="02040503050406030204" pitchFamily="18" charset="0"/>
                <a:cs typeface="Calibri" panose="020F0502020204030204" pitchFamily="34" charset="0"/>
              </a:rPr>
              <a:t>believed</a:t>
            </a:r>
            <a:r>
              <a:rPr kumimoji="0" lang="en-US" sz="3200" b="0" u="none" strike="noStrike" kern="1200" cap="none" spc="0" normalizeH="0" baseline="0" noProof="0" dirty="0">
                <a:ln>
                  <a:noFill/>
                </a:ln>
                <a:effectLst/>
                <a:uLnTx/>
                <a:uFillTx/>
                <a:latin typeface="Calibri" panose="020F0502020204030204" pitchFamily="34" charset="0"/>
                <a:ea typeface="Cambria" panose="02040503050406030204" pitchFamily="18" charset="0"/>
                <a:cs typeface="Calibri" panose="020F0502020204030204" pitchFamily="34" charset="0"/>
              </a:rPr>
              <a:t>. Faith must be intelligent or it is sheer gullibility.</a:t>
            </a:r>
            <a:endParaRPr kumimoji="0" lang="en-US" altLang="en-US" sz="2800" b="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7544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3257305"/>
            <a:ext cx="8213902" cy="3600693"/>
          </a:xfrm>
        </p:spPr>
        <p:txBody>
          <a:bodyPr>
            <a:normAutofit fontScale="85000" lnSpcReduction="10000"/>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13</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By this we know that we abide in him and he in us, because he has given us of his Spirit.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14</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And we have seen and testify that the Father has sent his Son to be the Savior of the world.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15</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Whoever confesses that Jesus is the Son of God, God abides in him, and he in God.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16</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So we have come to </a:t>
            </a:r>
            <a:r>
              <a:rPr kumimoji="0" lang="en-US"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know</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and to </a:t>
            </a:r>
            <a:r>
              <a:rPr kumimoji="0" lang="en-US"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believe</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the love that God has for us.</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God is love, and whoever abides in love abides in God, and God abides in him. </a:t>
            </a:r>
          </a:p>
          <a:p>
            <a:pPr algn="l"/>
            <a:r>
              <a:rPr lang="en-US" i="1" dirty="0">
                <a:solidFill>
                  <a:srgbClr val="0000FF"/>
                </a:solidFill>
                <a:latin typeface="Cambria" panose="02040503050406030204" pitchFamily="18" charset="0"/>
                <a:ea typeface="Cambria" panose="02040503050406030204" pitchFamily="18" charset="0"/>
              </a:rPr>
              <a:t> </a:t>
            </a:r>
            <a:r>
              <a:rPr lang="en-US"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4:13-16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3147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800" b="0" u="none" strike="noStrike" kern="1200" cap="none" spc="0" normalizeH="0" baseline="0" noProof="0" dirty="0">
                <a:ln>
                  <a:noFill/>
                </a:ln>
                <a:effectLst/>
                <a:uLnTx/>
                <a:uFillTx/>
                <a:latin typeface="Calibri" panose="020F0502020204030204" pitchFamily="34" charset="0"/>
                <a:ea typeface="Cambria" panose="02040503050406030204" pitchFamily="18" charset="0"/>
                <a:cs typeface="Calibri" panose="020F0502020204030204" pitchFamily="34" charset="0"/>
              </a:rPr>
              <a:t>That being said, it’s interesting that the two verbs appear in </a:t>
            </a:r>
            <a:r>
              <a:rPr kumimoji="0" lang="en-US" sz="2800" b="1" i="1" u="none" strike="noStrike" kern="1200" cap="none" spc="0" normalizeH="0" baseline="0" noProof="0" dirty="0">
                <a:ln>
                  <a:noFill/>
                </a:ln>
                <a:effectLst/>
                <a:uLnTx/>
                <a:uFillTx/>
                <a:latin typeface="Calibri" panose="020F0502020204030204" pitchFamily="34" charset="0"/>
                <a:ea typeface="Cambria" panose="02040503050406030204" pitchFamily="18" charset="0"/>
                <a:cs typeface="Calibri" panose="020F0502020204030204" pitchFamily="34" charset="0"/>
              </a:rPr>
              <a:t>reverse</a:t>
            </a:r>
            <a:r>
              <a:rPr kumimoji="0" lang="en-US" sz="2800" b="0" u="none" strike="noStrike" kern="1200" cap="none" spc="0" normalizeH="0" baseline="0" noProof="0" dirty="0">
                <a:ln>
                  <a:noFill/>
                </a:ln>
                <a:effectLst/>
                <a:uLnTx/>
                <a:uFillTx/>
                <a:latin typeface="Calibri" panose="020F0502020204030204" pitchFamily="34" charset="0"/>
                <a:ea typeface="Cambria" panose="02040503050406030204" pitchFamily="18" charset="0"/>
                <a:cs typeface="Calibri" panose="020F0502020204030204" pitchFamily="34" charset="0"/>
              </a:rPr>
              <a:t> order in John 6:68-69:</a:t>
            </a:r>
          </a:p>
          <a:p>
            <a:pPr marL="457200" marR="0" lvl="0" indent="-4572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sz="2800" b="0" i="1" u="none" strike="noStrike" baseline="0" dirty="0">
                <a:solidFill>
                  <a:srgbClr val="0000FF"/>
                </a:solidFill>
                <a:latin typeface="Cambria" panose="02040503050406030204" pitchFamily="18" charset="0"/>
                <a:ea typeface="Cambria" panose="02040503050406030204" pitchFamily="18" charset="0"/>
              </a:rPr>
              <a:t>Simon Peter answered him, “Lord, to whom shall we go? You have the words of eternal life, and we have </a:t>
            </a:r>
            <a:r>
              <a:rPr lang="en-US" sz="2800" b="1" i="1" u="none" strike="noStrike" baseline="0" dirty="0">
                <a:solidFill>
                  <a:srgbClr val="0000FF"/>
                </a:solidFill>
                <a:latin typeface="Cambria" panose="02040503050406030204" pitchFamily="18" charset="0"/>
                <a:ea typeface="Cambria" panose="02040503050406030204" pitchFamily="18" charset="0"/>
              </a:rPr>
              <a:t>believed</a:t>
            </a:r>
            <a:r>
              <a:rPr lang="en-US" sz="2800" b="0" i="1" u="none" strike="noStrike" baseline="0" dirty="0">
                <a:solidFill>
                  <a:srgbClr val="0000FF"/>
                </a:solidFill>
                <a:latin typeface="Cambria" panose="02040503050406030204" pitchFamily="18" charset="0"/>
                <a:ea typeface="Cambria" panose="02040503050406030204" pitchFamily="18" charset="0"/>
              </a:rPr>
              <a:t>, and have </a:t>
            </a:r>
            <a:r>
              <a:rPr lang="en-US" sz="2800" b="1" i="1" u="none" strike="noStrike" baseline="0" dirty="0">
                <a:solidFill>
                  <a:srgbClr val="0000FF"/>
                </a:solidFill>
                <a:latin typeface="Cambria" panose="02040503050406030204" pitchFamily="18" charset="0"/>
                <a:ea typeface="Cambria" panose="02040503050406030204" pitchFamily="18" charset="0"/>
              </a:rPr>
              <a:t>come to know</a:t>
            </a:r>
            <a:r>
              <a:rPr lang="en-US" sz="2800" b="0" i="1" u="none" strike="noStrike" baseline="0" dirty="0">
                <a:solidFill>
                  <a:srgbClr val="0000FF"/>
                </a:solidFill>
                <a:latin typeface="Cambria" panose="02040503050406030204" pitchFamily="18" charset="0"/>
                <a:ea typeface="Cambria" panose="02040503050406030204" pitchFamily="18" charset="0"/>
              </a:rPr>
              <a:t>, that you are the Holy One of God.“</a:t>
            </a:r>
          </a:p>
          <a:p>
            <a:pPr marR="0" lvl="0" algn="l" defTabSz="914400" rtl="0" eaLnBrk="1" fontAlgn="base" latinLnBrk="0" hangingPunct="1">
              <a:lnSpc>
                <a:spcPct val="100000"/>
              </a:lnSpc>
              <a:spcBef>
                <a:spcPts val="0"/>
              </a:spcBef>
              <a:spcAft>
                <a:spcPct val="0"/>
              </a:spcAft>
              <a:buClrTx/>
              <a:buSzTx/>
              <a:tabLst/>
              <a:defRPr/>
            </a:pPr>
            <a:r>
              <a:rPr kumimoji="0" lang="en-US" sz="2800" b="0" u="none" strike="noStrike" kern="1200" cap="none" spc="0" normalizeH="0" baseline="0" noProof="0" dirty="0">
                <a:ln>
                  <a:noFill/>
                </a:ln>
                <a:effectLst/>
                <a:uLnTx/>
                <a:uFillTx/>
                <a:latin typeface="Calibri" panose="020F0502020204030204" pitchFamily="34" charset="0"/>
                <a:ea typeface="Cambria" panose="02040503050406030204" pitchFamily="18" charset="0"/>
                <a:cs typeface="Calibri" panose="020F0502020204030204" pitchFamily="34" charset="0"/>
              </a:rPr>
              <a:t>For it is </a:t>
            </a:r>
            <a:r>
              <a:rPr kumimoji="0" lang="en-US" sz="2800" b="1" i="1" u="none" strike="noStrike" kern="1200" cap="none" spc="0" normalizeH="0" baseline="0" noProof="0" dirty="0">
                <a:ln>
                  <a:noFill/>
                </a:ln>
                <a:effectLst/>
                <a:uLnTx/>
                <a:uFillTx/>
                <a:latin typeface="Calibri" panose="020F0502020204030204" pitchFamily="34" charset="0"/>
                <a:ea typeface="Cambria" panose="02040503050406030204" pitchFamily="18" charset="0"/>
                <a:cs typeface="Calibri" panose="020F0502020204030204" pitchFamily="34" charset="0"/>
              </a:rPr>
              <a:t>also</a:t>
            </a:r>
            <a:r>
              <a:rPr kumimoji="0" lang="en-US" sz="2800" b="0" u="none" strike="noStrike" kern="1200" cap="none" spc="0" normalizeH="0" baseline="0" noProof="0" dirty="0">
                <a:ln>
                  <a:noFill/>
                </a:ln>
                <a:effectLst/>
                <a:uLnTx/>
                <a:uFillTx/>
                <a:latin typeface="Calibri" panose="020F0502020204030204" pitchFamily="34" charset="0"/>
                <a:ea typeface="Cambria" panose="02040503050406030204" pitchFamily="18" charset="0"/>
                <a:cs typeface="Calibri" panose="020F0502020204030204" pitchFamily="34" charset="0"/>
              </a:rPr>
              <a:t> true that </a:t>
            </a:r>
            <a:r>
              <a:rPr kumimoji="0" lang="en-US" sz="2800" b="1" i="1" u="none" strike="noStrike" kern="1200" cap="none" spc="0" normalizeH="0" baseline="0" noProof="0" dirty="0">
                <a:ln>
                  <a:noFill/>
                </a:ln>
                <a:effectLst/>
                <a:uLnTx/>
                <a:uFillTx/>
                <a:latin typeface="Calibri" panose="020F0502020204030204" pitchFamily="34" charset="0"/>
                <a:ea typeface="Cambria" panose="02040503050406030204" pitchFamily="18" charset="0"/>
                <a:cs typeface="Calibri" panose="020F0502020204030204" pitchFamily="34" charset="0"/>
              </a:rPr>
              <a:t>faith precedes knowledge</a:t>
            </a:r>
            <a:r>
              <a:rPr kumimoji="0" lang="en-US" sz="2800" b="0" u="none" strike="noStrike" kern="1200" cap="none" spc="0" normalizeH="0" baseline="0" noProof="0" dirty="0">
                <a:ln>
                  <a:noFill/>
                </a:ln>
                <a:effectLst/>
                <a:uLnTx/>
                <a:uFillTx/>
                <a:latin typeface="Calibri" panose="020F0502020204030204" pitchFamily="34" charset="0"/>
                <a:ea typeface="Cambria" panose="02040503050406030204" pitchFamily="18" charset="0"/>
                <a:cs typeface="Calibri" panose="020F0502020204030204" pitchFamily="34" charset="0"/>
              </a:rPr>
              <a:t>.</a:t>
            </a:r>
            <a:endParaRPr kumimoji="0" lang="en-US" altLang="en-US" sz="28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5488084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3257305"/>
            <a:ext cx="8213902" cy="3600693"/>
          </a:xfrm>
        </p:spPr>
        <p:txBody>
          <a:bodyPr>
            <a:normAutofit fontScale="85000" lnSpcReduction="10000"/>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13</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By this we know that we abide in him and he in us, because he has given us of his Spirit.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14</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And we have seen and testify that the Father has sent his Son to be the Savior of the world.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15</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Whoever confesses that Jesus is the Son of God, God abides in him, and he in God.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16</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So we have come to </a:t>
            </a:r>
            <a:r>
              <a:rPr kumimoji="0" lang="en-US"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know</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and to </a:t>
            </a:r>
            <a:r>
              <a:rPr kumimoji="0" lang="en-US"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believe</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the love that God has for us.</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God is love, and whoever abides in love abides in God, and God abides in him. </a:t>
            </a:r>
          </a:p>
          <a:p>
            <a:pPr algn="l"/>
            <a:r>
              <a:rPr lang="en-US" i="1" dirty="0">
                <a:solidFill>
                  <a:srgbClr val="0000FF"/>
                </a:solidFill>
                <a:latin typeface="Cambria" panose="02040503050406030204" pitchFamily="18" charset="0"/>
                <a:ea typeface="Cambria" panose="02040503050406030204" pitchFamily="18" charset="0"/>
              </a:rPr>
              <a:t> </a:t>
            </a:r>
            <a:r>
              <a:rPr lang="en-US"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4:13-16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3147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u="none" strike="noStrike" kern="1200" cap="none" spc="0" normalizeH="0" baseline="0" noProof="0" dirty="0">
                <a:ln>
                  <a:noFill/>
                </a:ln>
                <a:effectLst/>
                <a:uLnTx/>
                <a:uFillTx/>
                <a:latin typeface="Calibri" panose="020F0502020204030204" pitchFamily="34" charset="0"/>
                <a:ea typeface="Cambria" panose="02040503050406030204" pitchFamily="18" charset="0"/>
                <a:cs typeface="Calibri" panose="020F0502020204030204" pitchFamily="34" charset="0"/>
              </a:rPr>
              <a:t>In spiritual matters, basic facts that are perceived must be received by faith in order for one to go further in knowledge. Advance in knowledge may be blocked by unbelief. So the growth of knowledge and the growth of faith act and react on each other.</a:t>
            </a:r>
            <a:endParaRPr kumimoji="0" lang="en-US" altLang="en-US"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7192184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703217"/>
            <a:ext cx="8213902" cy="5154782"/>
          </a:xfrm>
        </p:spPr>
        <p:txBody>
          <a:bodyPr>
            <a:norm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13</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By this we know that we abide in him and he in us, because he has given us of his Spirit.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14</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And we have seen and testify that the Father has sent his Son to be the Savior of the world.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15</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Whoever confesses that Jesus is the Son of God, God abides in him, and he in God.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16</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So we have come to know and to believe</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the love that God has </a:t>
            </a:r>
            <a:r>
              <a:rPr kumimoji="0" lang="en-US"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for us</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God is love, and whoever abides in love abides in God, and God abides in him. </a:t>
            </a:r>
          </a:p>
          <a:p>
            <a:pPr algn="l"/>
            <a:r>
              <a:rPr lang="en-US" i="1" dirty="0">
                <a:solidFill>
                  <a:srgbClr val="0000FF"/>
                </a:solidFill>
                <a:latin typeface="Cambria" panose="02040503050406030204" pitchFamily="18" charset="0"/>
                <a:ea typeface="Cambria" panose="02040503050406030204" pitchFamily="18" charset="0"/>
              </a:rPr>
              <a:t> </a:t>
            </a:r>
            <a:r>
              <a:rPr lang="en-US"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4:13-16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64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dirty="0">
                <a:latin typeface="Calibri" panose="020F0502020204030204" pitchFamily="34" charset="0"/>
                <a:cs typeface="Calibri" panose="020F0502020204030204" pitchFamily="34" charset="0"/>
              </a:rPr>
              <a:t>F.F. Bruce points out that the Greek phrase (</a:t>
            </a:r>
            <a:r>
              <a:rPr lang="en-US" i="1" dirty="0" err="1">
                <a:latin typeface="Cambria" panose="02040503050406030204" pitchFamily="18" charset="0"/>
                <a:ea typeface="Cambria" panose="02040503050406030204" pitchFamily="18" charset="0"/>
                <a:cs typeface="Calibri" panose="020F0502020204030204" pitchFamily="34" charset="0"/>
              </a:rPr>
              <a:t>en</a:t>
            </a:r>
            <a:r>
              <a:rPr lang="en-US" i="1" dirty="0">
                <a:latin typeface="Cambria" panose="02040503050406030204" pitchFamily="18" charset="0"/>
                <a:ea typeface="Cambria" panose="02040503050406030204" pitchFamily="18" charset="0"/>
                <a:cs typeface="Calibri" panose="020F0502020204030204" pitchFamily="34" charset="0"/>
              </a:rPr>
              <a:t> </a:t>
            </a:r>
            <a:r>
              <a:rPr lang="en-US" i="1" dirty="0" err="1">
                <a:latin typeface="Cambria" panose="02040503050406030204" pitchFamily="18" charset="0"/>
                <a:ea typeface="Cambria" panose="02040503050406030204" pitchFamily="18" charset="0"/>
                <a:cs typeface="Calibri" panose="020F0502020204030204" pitchFamily="34" charset="0"/>
              </a:rPr>
              <a:t>hēmin</a:t>
            </a:r>
            <a:r>
              <a:rPr lang="en-US" altLang="en-US" dirty="0">
                <a:latin typeface="Calibri" panose="020F0502020204030204" pitchFamily="34" charset="0"/>
                <a:cs typeface="Calibri" panose="020F0502020204030204" pitchFamily="34" charset="0"/>
              </a:rPr>
              <a:t>) translated “</a:t>
            </a:r>
            <a:r>
              <a:rPr lang="en-US" altLang="en-US" b="1" i="1" dirty="0">
                <a:solidFill>
                  <a:srgbClr val="0000FF"/>
                </a:solidFill>
                <a:latin typeface="Cambria" panose="02040503050406030204" pitchFamily="18" charset="0"/>
                <a:ea typeface="Cambria" panose="02040503050406030204" pitchFamily="18" charset="0"/>
                <a:cs typeface="Calibri" panose="020F0502020204030204" pitchFamily="34" charset="0"/>
              </a:rPr>
              <a:t>for</a:t>
            </a:r>
            <a:r>
              <a:rPr lang="en-US" altLang="en-US" i="1" dirty="0">
                <a:solidFill>
                  <a:srgbClr val="0000FF"/>
                </a:solidFill>
                <a:latin typeface="Cambria" panose="02040503050406030204" pitchFamily="18" charset="0"/>
                <a:ea typeface="Cambria" panose="02040503050406030204" pitchFamily="18" charset="0"/>
                <a:cs typeface="Calibri" panose="020F0502020204030204" pitchFamily="34" charset="0"/>
              </a:rPr>
              <a:t> us</a:t>
            </a:r>
            <a:r>
              <a:rPr lang="en-US" altLang="en-US" dirty="0">
                <a:latin typeface="Calibri" panose="020F0502020204030204" pitchFamily="34" charset="0"/>
                <a:cs typeface="Calibri" panose="020F0502020204030204" pitchFamily="34" charset="0"/>
              </a:rPr>
              <a:t>” in the ESV, may more naturally be translated “</a:t>
            </a:r>
            <a:r>
              <a:rPr lang="en-US" altLang="en-US" b="1" i="1" dirty="0">
                <a:solidFill>
                  <a:srgbClr val="0000FF"/>
                </a:solidFill>
                <a:latin typeface="Cambria" panose="02040503050406030204" pitchFamily="18" charset="0"/>
                <a:ea typeface="Cambria" panose="02040503050406030204" pitchFamily="18" charset="0"/>
                <a:cs typeface="Calibri" panose="020F0502020204030204" pitchFamily="34" charset="0"/>
              </a:rPr>
              <a:t>in</a:t>
            </a:r>
            <a:r>
              <a:rPr lang="en-US" altLang="en-US" i="1" dirty="0">
                <a:solidFill>
                  <a:srgbClr val="0000FF"/>
                </a:solidFill>
                <a:latin typeface="Cambria" panose="02040503050406030204" pitchFamily="18" charset="0"/>
                <a:ea typeface="Cambria" panose="02040503050406030204" pitchFamily="18" charset="0"/>
                <a:cs typeface="Calibri" panose="020F0502020204030204" pitchFamily="34" charset="0"/>
              </a:rPr>
              <a:t> us</a:t>
            </a:r>
            <a:r>
              <a:rPr lang="en-US" altLang="en-US" dirty="0">
                <a:latin typeface="Calibri" panose="020F0502020204030204" pitchFamily="34" charset="0"/>
                <a:cs typeface="Calibri" panose="020F0502020204030204" pitchFamily="34" charset="0"/>
              </a:rPr>
              <a:t>” or “</a:t>
            </a:r>
            <a:r>
              <a:rPr lang="en-US" altLang="en-US" b="1" i="1" dirty="0">
                <a:solidFill>
                  <a:srgbClr val="0000FF"/>
                </a:solidFill>
                <a:latin typeface="Cambria" panose="02040503050406030204" pitchFamily="18" charset="0"/>
                <a:ea typeface="Cambria" panose="02040503050406030204" pitchFamily="18" charset="0"/>
                <a:cs typeface="Calibri" panose="020F0502020204030204" pitchFamily="34" charset="0"/>
              </a:rPr>
              <a:t>among</a:t>
            </a:r>
            <a:r>
              <a:rPr lang="en-US" altLang="en-US" i="1" dirty="0">
                <a:solidFill>
                  <a:srgbClr val="0000FF"/>
                </a:solidFill>
                <a:latin typeface="Cambria" panose="02040503050406030204" pitchFamily="18" charset="0"/>
                <a:ea typeface="Cambria" panose="02040503050406030204" pitchFamily="18" charset="0"/>
                <a:cs typeface="Calibri" panose="020F0502020204030204" pitchFamily="34" charset="0"/>
              </a:rPr>
              <a:t> us</a:t>
            </a:r>
            <a:r>
              <a:rPr lang="en-US" altLang="en-US" dirty="0">
                <a:latin typeface="Calibri" panose="020F0502020204030204" pitchFamily="34" charset="0"/>
                <a:cs typeface="Calibri" panose="020F0502020204030204" pitchFamily="34" charset="0"/>
              </a:rPr>
              <a:t>”. </a:t>
            </a:r>
            <a:endParaRPr lang="en-US" altLang="en-US" sz="2800" i="1" dirty="0">
              <a:solidFill>
                <a:srgbClr val="0000FF"/>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3931233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401772"/>
            <a:ext cx="8213902" cy="4456227"/>
          </a:xfrm>
        </p:spPr>
        <p:txBody>
          <a:bodyPr>
            <a:normAutofit fontScale="92500" lnSpcReduction="10000"/>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13</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By this we know that we abide in him and he in us, because he has given us of his Spirit.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14</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And we have seen and testify that the Father has sent his Son to be the Savior of the world.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15</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Whoever confesses that Jesus is the Son of God, God abides in him, and he in God.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16</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So we have come to know and to believe the love that God has for us</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God is love, and whoever abides in love abides in God, and God abides in him. </a:t>
            </a:r>
          </a:p>
          <a:p>
            <a:pPr algn="l"/>
            <a:r>
              <a:rPr lang="en-US" i="1" dirty="0">
                <a:solidFill>
                  <a:srgbClr val="0000FF"/>
                </a:solidFill>
                <a:latin typeface="Cambria" panose="02040503050406030204" pitchFamily="18" charset="0"/>
                <a:ea typeface="Cambria" panose="02040503050406030204" pitchFamily="18" charset="0"/>
              </a:rPr>
              <a:t> </a:t>
            </a:r>
            <a:r>
              <a:rPr lang="en-US"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4:13-16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35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defTabSz="914400">
              <a:spcBef>
                <a:spcPts val="0"/>
              </a:spcBef>
              <a:defRPr/>
            </a:pPr>
            <a:r>
              <a:rPr lang="en-US" altLang="en-US" sz="2800" i="1" dirty="0">
                <a:latin typeface="Cambria" panose="02040503050406030204" pitchFamily="18" charset="0"/>
                <a:ea typeface="Cambria" panose="02040503050406030204" pitchFamily="18" charset="0"/>
                <a:cs typeface="Calibri" panose="020F0502020204030204" pitchFamily="34" charset="0"/>
              </a:rPr>
              <a:t>In speaking of </a:t>
            </a:r>
            <a:r>
              <a:rPr lang="en-US" altLang="en-US" sz="2800" dirty="0">
                <a:latin typeface="Calibri" panose="020F0502020204030204" pitchFamily="34" charset="0"/>
                <a:cs typeface="Calibri" panose="020F0502020204030204" pitchFamily="34" charset="0"/>
              </a:rPr>
              <a:t>“</a:t>
            </a:r>
            <a:r>
              <a:rPr kumimoji="0" lang="en-US" sz="28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the love that God has </a:t>
            </a:r>
            <a:r>
              <a:rPr kumimoji="0" lang="en-US" sz="2800" b="1"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in</a:t>
            </a:r>
            <a:r>
              <a:rPr kumimoji="0" lang="en-US" sz="28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lang="en-US" sz="2800" i="1" dirty="0">
                <a:solidFill>
                  <a:srgbClr val="0000FF"/>
                </a:solidFill>
                <a:latin typeface="Cambria" panose="02040503050406030204" pitchFamily="18" charset="0"/>
                <a:ea typeface="Cambria" panose="02040503050406030204" pitchFamily="18" charset="0"/>
              </a:rPr>
              <a:t>us</a:t>
            </a:r>
            <a:r>
              <a:rPr lang="en-US" altLang="en-US" sz="280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[translated “</a:t>
            </a:r>
            <a:r>
              <a:rPr lang="en-US" sz="2800" i="1" dirty="0">
                <a:solidFill>
                  <a:srgbClr val="0000FF"/>
                </a:solidFill>
                <a:latin typeface="Cambria" panose="02040503050406030204" pitchFamily="18" charset="0"/>
                <a:ea typeface="Cambria" panose="02040503050406030204" pitchFamily="18" charset="0"/>
              </a:rPr>
              <a:t>for us</a:t>
            </a:r>
            <a:r>
              <a:rPr lang="en-US" sz="2800" dirty="0">
                <a:latin typeface="Calibri" panose="020F0502020204030204" pitchFamily="34" charset="0"/>
                <a:cs typeface="Calibri" panose="020F0502020204030204" pitchFamily="34" charset="0"/>
              </a:rPr>
              <a:t>” in the ESV] </a:t>
            </a:r>
            <a:r>
              <a:rPr lang="en-US" altLang="en-US" sz="2800" i="1" dirty="0">
                <a:latin typeface="Cambria" panose="02040503050406030204" pitchFamily="18" charset="0"/>
                <a:ea typeface="Cambria" panose="02040503050406030204" pitchFamily="18" charset="0"/>
                <a:cs typeface="Calibri" panose="020F0502020204030204" pitchFamily="34" charset="0"/>
              </a:rPr>
              <a:t>John may mean more than His love for us; that is included, indeed, but the love which God has for His children is poured into their hearts by His Spirit and flows out to others. </a:t>
            </a:r>
            <a:r>
              <a:rPr lang="en-US" altLang="en-US" sz="2800" dirty="0">
                <a:latin typeface="Calibri" panose="020F0502020204030204" pitchFamily="34" charset="0"/>
                <a:cs typeface="Calibri" panose="020F0502020204030204" pitchFamily="34" charset="0"/>
              </a:rPr>
              <a:t>(Bruce, p.112). </a:t>
            </a:r>
            <a:endParaRPr kumimoji="0" lang="en-US" altLang="en-US" sz="2600" b="0"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3119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676483"/>
            <a:ext cx="8213902" cy="4181515"/>
          </a:xfrm>
        </p:spPr>
        <p:txBody>
          <a:bodyPr>
            <a:normAutofit fontScale="92500" lnSpcReduction="20000"/>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13</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By this we know that we abide in him and he in us, because he has given us of his Spirit.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14</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And we have seen and testify that the Father has sent his Son to be the Savior of the world.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15</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Whoever confesses that Jesus is the Son of God, God abides in him, and he in God.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16</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So we have come to know and to believe the love that God has for us</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God is love, and whoever abides in love abides in God, and God abides in him. </a:t>
            </a:r>
          </a:p>
          <a:p>
            <a:pPr algn="l"/>
            <a:r>
              <a:rPr lang="en-US" i="1" dirty="0">
                <a:solidFill>
                  <a:srgbClr val="0000FF"/>
                </a:solidFill>
                <a:latin typeface="Cambria" panose="02040503050406030204" pitchFamily="18" charset="0"/>
                <a:ea typeface="Cambria" panose="02040503050406030204" pitchFamily="18" charset="0"/>
              </a:rPr>
              <a:t> </a:t>
            </a:r>
            <a:r>
              <a:rPr lang="en-US"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4:13-16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535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dirty="0">
                <a:latin typeface="Calibri" panose="020F0502020204030204" pitchFamily="34" charset="0"/>
                <a:cs typeface="Calibri" panose="020F0502020204030204" pitchFamily="34" charset="0"/>
              </a:rPr>
              <a:t>In other words, John is expressing </a:t>
            </a:r>
            <a:r>
              <a:rPr lang="en-US" altLang="en-US" b="1" i="1" dirty="0">
                <a:latin typeface="Calibri" panose="020F0502020204030204" pitchFamily="34" charset="0"/>
                <a:cs typeface="Calibri" panose="020F0502020204030204" pitchFamily="34" charset="0"/>
              </a:rPr>
              <a:t>confidence </a:t>
            </a:r>
            <a:r>
              <a:rPr lang="en-US" altLang="en-US" dirty="0">
                <a:latin typeface="Calibri" panose="020F0502020204030204" pitchFamily="34" charset="0"/>
                <a:cs typeface="Calibri" panose="020F0502020204030204" pitchFamily="34" charset="0"/>
              </a:rPr>
              <a:t>that God’s love is at work in Christians as they love one another. They have come to know and are now confident that God who is love is dwelling in and loving others </a:t>
            </a:r>
            <a:r>
              <a:rPr lang="en-US" altLang="en-US" b="1" i="1" dirty="0">
                <a:latin typeface="Calibri" panose="020F0502020204030204" pitchFamily="34" charset="0"/>
                <a:cs typeface="Calibri" panose="020F0502020204030204" pitchFamily="34" charset="0"/>
              </a:rPr>
              <a:t>through</a:t>
            </a:r>
            <a:r>
              <a:rPr lang="en-US" altLang="en-US" dirty="0">
                <a:latin typeface="Calibri" panose="020F0502020204030204" pitchFamily="34" charset="0"/>
                <a:cs typeface="Calibri" panose="020F0502020204030204" pitchFamily="34" charset="0"/>
              </a:rPr>
              <a:t> them.</a:t>
            </a:r>
            <a:endParaRPr kumimoji="0" lang="en-US" altLang="en-US" sz="2800" b="0"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57726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601919"/>
            <a:ext cx="8213902" cy="4256079"/>
          </a:xfrm>
        </p:spPr>
        <p:txBody>
          <a:bodyPr>
            <a:normAutofit fontScale="92500" lnSpcReduction="20000"/>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13</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By this we know that we abide in him and he in us, because he has given us of his Spirit.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14</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And we have seen and testify that the Father has sent his Son to be the Savior of the world.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15</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Whoever confesses that Jesus is the Son of God, God abides in him, and he in God.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16</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So we have come to know and to believe the love that God has for us</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God is love, and whoever abides in love abides in God, and God abides in him. </a:t>
            </a:r>
          </a:p>
          <a:p>
            <a:pPr algn="l"/>
            <a:r>
              <a:rPr lang="en-US" i="1" dirty="0">
                <a:solidFill>
                  <a:srgbClr val="0000FF"/>
                </a:solidFill>
                <a:latin typeface="Cambria" panose="02040503050406030204" pitchFamily="18" charset="0"/>
                <a:ea typeface="Cambria" panose="02040503050406030204" pitchFamily="18" charset="0"/>
              </a:rPr>
              <a:t> </a:t>
            </a:r>
            <a:r>
              <a:rPr lang="en-US"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4:13-16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535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dirty="0">
                <a:latin typeface="Calibri" panose="020F0502020204030204" pitchFamily="34" charset="0"/>
                <a:cs typeface="Calibri" panose="020F0502020204030204" pitchFamily="34" charset="0"/>
              </a:rPr>
              <a:t>Pulling all these ideas together, Burdick paraphrases 4:16 as follows: </a:t>
            </a:r>
            <a:r>
              <a:rPr lang="en-US" altLang="en-US" i="1" dirty="0">
                <a:latin typeface="Cambria" panose="02040503050406030204" pitchFamily="18" charset="0"/>
                <a:ea typeface="Cambria" panose="02040503050406030204" pitchFamily="18" charset="0"/>
                <a:cs typeface="Calibri" panose="020F0502020204030204" pitchFamily="34" charset="0"/>
              </a:rPr>
              <a:t>And as for us believers, we have come by experience to know, and we now have confidence in, the love which God has shed abroad in our hearts.</a:t>
            </a:r>
            <a:endParaRPr kumimoji="0" lang="en-US" altLang="en-US" sz="2800" b="0"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85193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0" y="1"/>
            <a:ext cx="9144000" cy="1675745"/>
          </a:xfrm>
        </p:spPr>
        <p:txBody>
          <a:bodyPr/>
          <a:lstStyle/>
          <a:p>
            <a:r>
              <a:rPr lang="en-US" altLang="en-US" sz="3600" b="1" dirty="0"/>
              <a:t>1 John 4:13-16</a:t>
            </a:r>
            <a:br>
              <a:rPr lang="en-US" altLang="en-US" sz="6600" b="1" dirty="0">
                <a:latin typeface="Calibri" panose="020F0502020204030204" pitchFamily="34" charset="0"/>
                <a:cs typeface="Calibri" panose="020F0502020204030204" pitchFamily="34" charset="0"/>
              </a:rPr>
            </a:br>
            <a:r>
              <a:rPr lang="en-US" altLang="en-US" sz="3200" dirty="0"/>
              <a:t>The Synthesis of LOVE and BELIEF– </a:t>
            </a:r>
            <a:br>
              <a:rPr lang="en-US" altLang="en-US" sz="3200" dirty="0"/>
            </a:br>
            <a:r>
              <a:rPr lang="en-US" altLang="en-US" sz="3200" dirty="0"/>
              <a:t>True belief is the vital ground of Christian love</a:t>
            </a:r>
            <a:endParaRPr lang="en-US" altLang="en-US" sz="6600"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15994" y="1911214"/>
            <a:ext cx="8213902" cy="4946785"/>
          </a:xfrm>
        </p:spPr>
        <p:txBody>
          <a:bodyPr>
            <a:noAutofit/>
          </a:bodyPr>
          <a:lstStyle/>
          <a:p>
            <a:pPr algn="l" rtl="0"/>
            <a:r>
              <a:rPr lang="en-US" i="1" baseline="30000" dirty="0">
                <a:latin typeface="Cambria" panose="02040503050406030204" pitchFamily="18" charset="0"/>
                <a:ea typeface="Cambria" panose="02040503050406030204" pitchFamily="18" charset="0"/>
              </a:rPr>
              <a:t>13</a:t>
            </a:r>
            <a:r>
              <a:rPr lang="en-US" i="1" dirty="0">
                <a:solidFill>
                  <a:srgbClr val="0000FF"/>
                </a:solidFill>
                <a:latin typeface="Cambria" panose="02040503050406030204" pitchFamily="18" charset="0"/>
                <a:ea typeface="Cambria" panose="02040503050406030204" pitchFamily="18" charset="0"/>
              </a:rPr>
              <a:t> By this we know that we abide in him and he in us, because he has given us of his Spirit. </a:t>
            </a:r>
            <a:r>
              <a:rPr lang="en-US" i="1" baseline="30000" dirty="0">
                <a:latin typeface="Cambria" panose="02040503050406030204" pitchFamily="18" charset="0"/>
                <a:ea typeface="Cambria" panose="02040503050406030204" pitchFamily="18" charset="0"/>
              </a:rPr>
              <a:t>14</a:t>
            </a:r>
            <a:r>
              <a:rPr lang="en-US" i="1" dirty="0">
                <a:solidFill>
                  <a:srgbClr val="0000FF"/>
                </a:solidFill>
                <a:latin typeface="Cambria" panose="02040503050406030204" pitchFamily="18" charset="0"/>
                <a:ea typeface="Cambria" panose="02040503050406030204" pitchFamily="18" charset="0"/>
              </a:rPr>
              <a:t> And we have seen and testify that the Father has sent his Son to be the Savior of the world. </a:t>
            </a:r>
            <a:r>
              <a:rPr lang="en-US" i="1" baseline="30000" dirty="0">
                <a:latin typeface="Cambria" panose="02040503050406030204" pitchFamily="18" charset="0"/>
                <a:ea typeface="Cambria" panose="02040503050406030204" pitchFamily="18" charset="0"/>
              </a:rPr>
              <a:t>15</a:t>
            </a:r>
            <a:r>
              <a:rPr lang="en-US" i="1" dirty="0">
                <a:solidFill>
                  <a:srgbClr val="0000FF"/>
                </a:solidFill>
                <a:latin typeface="Cambria" panose="02040503050406030204" pitchFamily="18" charset="0"/>
                <a:ea typeface="Cambria" panose="02040503050406030204" pitchFamily="18" charset="0"/>
              </a:rPr>
              <a:t> Whoever confesses that Jesus is the Son of God, God abides in him, and he in God. </a:t>
            </a:r>
            <a:r>
              <a:rPr lang="en-US" i="1" baseline="30000" dirty="0">
                <a:latin typeface="Cambria" panose="02040503050406030204" pitchFamily="18" charset="0"/>
                <a:ea typeface="Cambria" panose="02040503050406030204" pitchFamily="18" charset="0"/>
              </a:rPr>
              <a:t>16</a:t>
            </a:r>
            <a:r>
              <a:rPr lang="en-US" i="1" dirty="0">
                <a:solidFill>
                  <a:srgbClr val="0000FF"/>
                </a:solidFill>
                <a:latin typeface="Cambria" panose="02040503050406030204" pitchFamily="18" charset="0"/>
                <a:ea typeface="Cambria" panose="02040503050406030204" pitchFamily="18" charset="0"/>
              </a:rPr>
              <a:t> So we have come to know and to believe the love that God has for us. God is love, and whoever abides in love abides in God, and God abides in him. </a:t>
            </a:r>
          </a:p>
        </p:txBody>
      </p:sp>
    </p:spTree>
    <p:extLst>
      <p:ext uri="{BB962C8B-B14F-4D97-AF65-F5344CB8AC3E}">
        <p14:creationId xmlns:p14="http://schemas.microsoft.com/office/powerpoint/2010/main" val="22741058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746386"/>
            <a:ext cx="8213902" cy="5111613"/>
          </a:xfrm>
        </p:spPr>
        <p:txBody>
          <a:bodyPr>
            <a:norm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13</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By this we know that we abide in him and he in us, because he has given us of his Spirit.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14</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And we have seen and testify that the Father has sent his Son to be the Savior of the world.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15</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Whoever confesses that Jesus is the Son of God, God abides in him, and he in God.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16</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So we have come to know and to believe the love that God has for us. </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God is love, and whoever abides in love abides in God, and God abides in him.</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p>
          <a:p>
            <a:pPr algn="l"/>
            <a:r>
              <a:rPr lang="en-US" i="1" dirty="0">
                <a:solidFill>
                  <a:srgbClr val="0000FF"/>
                </a:solidFill>
                <a:latin typeface="Cambria" panose="02040503050406030204" pitchFamily="18" charset="0"/>
                <a:ea typeface="Cambria" panose="02040503050406030204" pitchFamily="18" charset="0"/>
              </a:rPr>
              <a:t> </a:t>
            </a:r>
            <a:r>
              <a:rPr lang="en-US"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4:13-16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70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dirty="0">
                <a:latin typeface="Calibri" panose="020F0502020204030204" pitchFamily="34" charset="0"/>
                <a:cs typeface="Calibri" panose="020F0502020204030204" pitchFamily="34" charset="0"/>
              </a:rPr>
              <a:t>Since God in His essence is “</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love</a:t>
            </a:r>
            <a:r>
              <a:rPr lang="en-US" altLang="en-US" dirty="0">
                <a:latin typeface="Calibri" panose="020F0502020204030204" pitchFamily="34" charset="0"/>
                <a:cs typeface="Calibri" panose="020F0502020204030204" pitchFamily="34" charset="0"/>
              </a:rPr>
              <a:t>”, and since He is the source of “</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love</a:t>
            </a:r>
            <a:r>
              <a:rPr lang="en-US" altLang="en-US" dirty="0">
                <a:latin typeface="Calibri" panose="020F0502020204030204" pitchFamily="34" charset="0"/>
                <a:cs typeface="Calibri" panose="020F0502020204030204" pitchFamily="34" charset="0"/>
              </a:rPr>
              <a:t>”, it follows logically that to dwell in love is to dwell in God. </a:t>
            </a:r>
            <a:endParaRPr kumimoji="0" lang="en-US" altLang="en-US" sz="2800" b="0"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425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3394" name="Rectangle 2">
            <a:extLst>
              <a:ext uri="{FF2B5EF4-FFF2-40B4-BE49-F238E27FC236}">
                <a16:creationId xmlns:a16="http://schemas.microsoft.com/office/drawing/2014/main" id="{0EB2E6D9-E3C4-41E0-9896-1E855CDFA6F8}"/>
              </a:ext>
            </a:extLst>
          </p:cNvPr>
          <p:cNvSpPr>
            <a:spLocks noGrp="1" noRot="1" noChangeArrowheads="1"/>
          </p:cNvSpPr>
          <p:nvPr>
            <p:ph type="title"/>
          </p:nvPr>
        </p:nvSpPr>
        <p:spPr/>
        <p:txBody>
          <a:bodyPr/>
          <a:lstStyle/>
          <a:p>
            <a:r>
              <a:rPr lang="en-US" altLang="en-US" sz="2400" dirty="0"/>
              <a:t>Paraphrastic Commentary</a:t>
            </a:r>
            <a:br>
              <a:rPr lang="en-US" altLang="en-US" sz="2400" dirty="0"/>
            </a:br>
            <a:r>
              <a:rPr lang="en-US" altLang="en-US" sz="2400" dirty="0"/>
              <a:t>on 1 John 4:7-12</a:t>
            </a:r>
            <a:br>
              <a:rPr lang="en-US" altLang="en-US" sz="2400" dirty="0"/>
            </a:br>
            <a:r>
              <a:rPr lang="en-US" altLang="en-US" sz="2400" dirty="0"/>
              <a:t>by Donald W. Burdick</a:t>
            </a:r>
          </a:p>
        </p:txBody>
      </p:sp>
      <p:sp>
        <p:nvSpPr>
          <p:cNvPr id="1083395" name="Rectangle 3">
            <a:extLst>
              <a:ext uri="{FF2B5EF4-FFF2-40B4-BE49-F238E27FC236}">
                <a16:creationId xmlns:a16="http://schemas.microsoft.com/office/drawing/2014/main" id="{A582A9BC-D52B-4E84-9522-316E6526D0C0}"/>
              </a:ext>
            </a:extLst>
          </p:cNvPr>
          <p:cNvSpPr>
            <a:spLocks noGrp="1" noRot="1" noChangeArrowheads="1"/>
          </p:cNvSpPr>
          <p:nvPr>
            <p:ph type="body" idx="1"/>
          </p:nvPr>
        </p:nvSpPr>
        <p:spPr>
          <a:xfrm>
            <a:off x="301625" y="1600200"/>
            <a:ext cx="8540750" cy="5193046"/>
          </a:xfrm>
        </p:spPr>
        <p:txBody>
          <a:bodyPr>
            <a:normAutofit fontScale="92500" lnSpcReduction="10000"/>
          </a:bodyPr>
          <a:lstStyle/>
          <a:p>
            <a:pPr>
              <a:lnSpc>
                <a:spcPct val="80000"/>
              </a:lnSpc>
            </a:pPr>
            <a:r>
              <a:rPr lang="en-US" altLang="en-US" sz="2400" dirty="0"/>
              <a:t>(7) Dear friends, we believers are habitually manifesting love to everyone in our fellowship because God enables us to love with spontaneous, self-giving love. Anyone who practices such love is a regenerate child of God and knows God by personal experience. (8) The one whose life is not marked by love has never come to know God. This is true because God in his essence is love. (9) We saw God's love in action among men when God sent His unique Son into this world on the mission of securing eternal life for us. (10) Love consists, not in the fact that we on our part have taken the initiative in loving God. Instead, it is that God was the one who manifested His selfless love toward us by commissioning His Son to be the atoning sacrifice for our sins, to satisfy God's just demands so that His wrath might be averted. (11) Dear friends, since God at Calvary manifested such love toward us, we are under a continuing obligation to show the same kind of selfless love to everyone in our fellowship. (12) God in his essence has never been observed by anyone. If we are manifesting love to the other members of our fellowship, it is God living within us and His selfless love which has come to fruitful maturity. </a:t>
            </a:r>
          </a:p>
        </p:txBody>
      </p:sp>
    </p:spTree>
  </p:cSld>
  <p:clrMapOvr>
    <a:masterClrMapping/>
  </p:clrMapOvr>
  <p:transition>
    <p:zoom/>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0978" name="Rectangle 2">
            <a:extLst>
              <a:ext uri="{FF2B5EF4-FFF2-40B4-BE49-F238E27FC236}">
                <a16:creationId xmlns:a16="http://schemas.microsoft.com/office/drawing/2014/main" id="{5D0E3978-78E4-4B5B-8306-C7A5EDE8E90E}"/>
              </a:ext>
            </a:extLst>
          </p:cNvPr>
          <p:cNvSpPr>
            <a:spLocks noGrp="1" noRot="1" noChangeArrowheads="1"/>
          </p:cNvSpPr>
          <p:nvPr>
            <p:ph type="title"/>
          </p:nvPr>
        </p:nvSpPr>
        <p:spPr/>
        <p:txBody>
          <a:bodyPr/>
          <a:lstStyle/>
          <a:p>
            <a:r>
              <a:rPr lang="en-US" altLang="en-US" sz="2400" dirty="0"/>
              <a:t>Paraphrastic Commentary</a:t>
            </a:r>
            <a:br>
              <a:rPr lang="en-US" altLang="en-US" sz="2400" dirty="0"/>
            </a:br>
            <a:r>
              <a:rPr lang="en-US" altLang="en-US" sz="2400" dirty="0"/>
              <a:t>on 1 John 4:13-16</a:t>
            </a:r>
            <a:br>
              <a:rPr lang="en-US" altLang="en-US" sz="2400" dirty="0"/>
            </a:br>
            <a:r>
              <a:rPr lang="en-US" altLang="en-US" sz="2400" dirty="0"/>
              <a:t>by Donald W. Burdick</a:t>
            </a:r>
          </a:p>
        </p:txBody>
      </p:sp>
      <p:sp>
        <p:nvSpPr>
          <p:cNvPr id="1150979" name="Rectangle 3">
            <a:extLst>
              <a:ext uri="{FF2B5EF4-FFF2-40B4-BE49-F238E27FC236}">
                <a16:creationId xmlns:a16="http://schemas.microsoft.com/office/drawing/2014/main" id="{28843881-89FA-40BD-A16F-B5ACD501B312}"/>
              </a:ext>
            </a:extLst>
          </p:cNvPr>
          <p:cNvSpPr>
            <a:spLocks noGrp="1" noRot="1" noChangeArrowheads="1"/>
          </p:cNvSpPr>
          <p:nvPr>
            <p:ph type="body" idx="1"/>
          </p:nvPr>
        </p:nvSpPr>
        <p:spPr>
          <a:xfrm>
            <a:off x="301625" y="1600200"/>
            <a:ext cx="8540750" cy="5106708"/>
          </a:xfrm>
        </p:spPr>
        <p:txBody>
          <a:bodyPr/>
          <a:lstStyle/>
          <a:p>
            <a:pPr>
              <a:lnSpc>
                <a:spcPct val="80000"/>
              </a:lnSpc>
            </a:pPr>
            <a:r>
              <a:rPr lang="en-US" altLang="en-US" sz="2400" dirty="0"/>
              <a:t>(13) This is how we come to know that we are in close relationship with God and that He is dwelling within us: in limited measure, He has imparted His Holy Spirit to us. (14) In addition, we of the apostolic circle have observed-the memory is still very real-and are continuing to bear eyewitness testimony that God the Father commissioned God the Son to make salvation available for the whole world. (15) If anyone publicly and solemnly confesses his faith in the man Jesus as the incarnate Son of God, God is dwelling within him and he is experiencing a close personal relationship with God. (16) And as for us believers, we have come by experience to know, and we now have confidence in, the love which God has shed abroad in our hearts. God in His essence is selfless love, and the person who dwells in the sphere of love actually dwells in God and God dwells within Him. </a:t>
            </a:r>
          </a:p>
        </p:txBody>
      </p:sp>
    </p:spTree>
  </p:cSld>
  <p:clrMapOvr>
    <a:masterClrMapping/>
  </p:clrMapOvr>
  <p:transition>
    <p:zoom/>
  </p:transition>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113889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92500" lnSpcReduction="10000"/>
          </a:bodyPr>
          <a:lstStyle/>
          <a:p>
            <a:r>
              <a:rPr lang="en-US" altLang="en-US" dirty="0"/>
              <a:t>As you have read about the crucial importance of genuine believers loving other believers and reflected on the presence of that otherwise unnatural disposition within your own otherwise sinful heart, do you find comfort and assurance that God really </a:t>
            </a:r>
            <a:r>
              <a:rPr lang="en-US" altLang="en-US" b="1" i="1" dirty="0"/>
              <a:t>has</a:t>
            </a:r>
            <a:r>
              <a:rPr lang="en-US" altLang="en-US" dirty="0"/>
              <a:t> done a work in you and that you really </a:t>
            </a:r>
            <a:r>
              <a:rPr lang="en-US" altLang="en-US" b="1" i="1" dirty="0"/>
              <a:t>are</a:t>
            </a:r>
            <a:r>
              <a:rPr lang="en-US" altLang="en-US" dirty="0"/>
              <a:t> in Him and He in you?</a:t>
            </a:r>
          </a:p>
          <a:p>
            <a:r>
              <a:rPr lang="en-US" dirty="0"/>
              <a:t>In light of the fact that your conformity to the high standard of love set for us 1 John (of God sending his unique Son and Christ dying on our behalf in order to save us) falls </a:t>
            </a:r>
            <a:r>
              <a:rPr lang="en-US" b="1" i="1" dirty="0"/>
              <a:t>far short </a:t>
            </a:r>
            <a:r>
              <a:rPr lang="en-US" dirty="0"/>
              <a:t>of what it ought to be, is it a relief to be reminded that, though God has given us </a:t>
            </a:r>
            <a:r>
              <a:rPr lang="en-US" b="1" i="1" dirty="0"/>
              <a:t>of</a:t>
            </a:r>
            <a:r>
              <a:rPr lang="en-US" dirty="0"/>
              <a:t> His Spirit, while we live on this earth, we do not (yet) have it in the fullest measure? </a:t>
            </a:r>
          </a:p>
          <a:p>
            <a:r>
              <a:rPr lang="en-US" dirty="0"/>
              <a:t>Does this make you long for heaven where we will be in the very presence of God and no longer be burdened with a sinful nature in a fallen world?</a:t>
            </a:r>
          </a:p>
          <a:p>
            <a:endParaRPr lang="en-US" dirty="0"/>
          </a:p>
        </p:txBody>
      </p:sp>
    </p:spTree>
    <p:extLst>
      <p:ext uri="{BB962C8B-B14F-4D97-AF65-F5344CB8AC3E}">
        <p14:creationId xmlns:p14="http://schemas.microsoft.com/office/powerpoint/2010/main" val="11421872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9A6B6E-4985-421F-87E4-C2C4966C4069}"/>
              </a:ext>
            </a:extLst>
          </p:cNvPr>
          <p:cNvSpPr>
            <a:spLocks noGrp="1"/>
          </p:cNvSpPr>
          <p:nvPr>
            <p:ph type="ctrTitle"/>
          </p:nvPr>
        </p:nvSpPr>
        <p:spPr>
          <a:xfrm>
            <a:off x="168753" y="0"/>
            <a:ext cx="8881060" cy="4878108"/>
          </a:xfrm>
        </p:spPr>
        <p:txBody>
          <a:bodyPr anchor="ctr">
            <a:normAutofit fontScale="90000"/>
          </a:bodyPr>
          <a:lstStyle/>
          <a:p>
            <a:r>
              <a:rPr kumimoji="0" lang="en-US" altLang="en-US" sz="9600" b="1" i="0" u="none" strike="noStrike" kern="1200" cap="none" spc="0" normalizeH="0" baseline="0" noProof="0" dirty="0">
                <a:ln>
                  <a:noFill/>
                </a:ln>
                <a:solidFill>
                  <a:srgbClr val="FFFFFF"/>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t>1 John 4:13-16</a:t>
            </a:r>
            <a:br>
              <a:rPr kumimoji="0" lang="en-US" altLang="en-US" sz="5400" b="1" i="0" u="none" strike="noStrike" kern="1200" cap="none" spc="0" normalizeH="0" baseline="0" noProof="0" dirty="0">
                <a:ln>
                  <a:noFill/>
                </a:ln>
                <a:solidFill>
                  <a:srgbClr val="FFFFFF"/>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br>
            <a:r>
              <a:rPr kumimoji="0" lang="en-US" altLang="en-US" sz="8000" b="1" i="0" u="none" strike="noStrike" kern="1200" cap="none" spc="0" normalizeH="0" baseline="0" noProof="0" dirty="0">
                <a:ln>
                  <a:noFill/>
                </a:ln>
                <a:solidFill>
                  <a:srgbClr val="FFFF00"/>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t>The Synthesis of LOVE and BELIEF </a:t>
            </a:r>
            <a:br>
              <a:rPr kumimoji="0" lang="en-US" altLang="en-US" sz="8000" b="1" i="0" u="none" strike="noStrike" kern="1200" cap="none" spc="0" normalizeH="0" baseline="0" noProof="0" dirty="0">
                <a:ln>
                  <a:noFill/>
                </a:ln>
                <a:solidFill>
                  <a:srgbClr val="FFFF00"/>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br>
            <a:endParaRPr lang="en-US" sz="6000" b="1" dirty="0">
              <a:effectLst>
                <a:outerShdw blurRad="63500" dist="38100" dir="2700000" algn="tl">
                  <a:schemeClr val="tx1"/>
                </a:outerShdw>
              </a:effectLst>
              <a:latin typeface="Calibri" panose="020F0502020204030204" pitchFamily="34" charset="0"/>
              <a:cs typeface="Calibri" panose="020F0502020204030204" pitchFamily="34" charset="0"/>
            </a:endParaRPr>
          </a:p>
        </p:txBody>
      </p:sp>
      <p:sp>
        <p:nvSpPr>
          <p:cNvPr id="5" name="Subtitle 4">
            <a:extLst>
              <a:ext uri="{FF2B5EF4-FFF2-40B4-BE49-F238E27FC236}">
                <a16:creationId xmlns:a16="http://schemas.microsoft.com/office/drawing/2014/main" id="{F3AF1306-11ED-4358-B720-7D917F082B6E}"/>
              </a:ext>
            </a:extLst>
          </p:cNvPr>
          <p:cNvSpPr>
            <a:spLocks noGrp="1"/>
          </p:cNvSpPr>
          <p:nvPr>
            <p:ph type="subTitle" idx="1"/>
          </p:nvPr>
        </p:nvSpPr>
        <p:spPr>
          <a:xfrm>
            <a:off x="463087" y="5345118"/>
            <a:ext cx="8217826" cy="952991"/>
          </a:xfrm>
        </p:spPr>
        <p:txBody>
          <a:bodyPr anchor="ctr">
            <a:noAutofit/>
          </a:bodyPr>
          <a:lstStyle/>
          <a:p>
            <a:r>
              <a:rPr kumimoji="0" lang="en-US" altLang="en-US" sz="9600" b="1" i="0" u="none" strike="noStrike" kern="1200" cap="none" spc="0" normalizeH="0" baseline="30000" noProof="0" dirty="0">
                <a:ln>
                  <a:noFill/>
                </a:ln>
                <a:solidFill>
                  <a:srgbClr val="FFFFFF"/>
                </a:solidFill>
                <a:effectLst>
                  <a:outerShdw blurRad="63500" dist="38100" dir="2700000" algn="tl">
                    <a:srgbClr val="000000"/>
                  </a:outerShdw>
                </a:effectLst>
                <a:uLnTx/>
                <a:uFillTx/>
                <a:latin typeface="+mj-lt"/>
              </a:rPr>
              <a:t>High Level Overview</a:t>
            </a:r>
            <a:endParaRPr lang="en-US" sz="6000" dirty="0">
              <a:effectLst>
                <a:outerShdw blurRad="63500" dist="38100" dir="2700000" algn="tl">
                  <a:srgbClr val="000000"/>
                </a:outerShdw>
              </a:effectLst>
              <a:latin typeface="+mj-lt"/>
            </a:endParaRPr>
          </a:p>
        </p:txBody>
      </p:sp>
      <p:sp>
        <p:nvSpPr>
          <p:cNvPr id="7" name="TextBox 6">
            <a:extLst>
              <a:ext uri="{FF2B5EF4-FFF2-40B4-BE49-F238E27FC236}">
                <a16:creationId xmlns:a16="http://schemas.microsoft.com/office/drawing/2014/main" id="{CA7AEBE2-5D87-403E-ADB4-476CA43675AE}"/>
              </a:ext>
            </a:extLst>
          </p:cNvPr>
          <p:cNvSpPr txBox="1"/>
          <p:nvPr/>
        </p:nvSpPr>
        <p:spPr>
          <a:xfrm>
            <a:off x="0" y="6488668"/>
            <a:ext cx="457200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FF"/>
                </a:solidFill>
                <a:effectLst>
                  <a:glow rad="63500">
                    <a:srgbClr val="9BBB59">
                      <a:satMod val="175000"/>
                      <a:alpha val="40000"/>
                    </a:srgbClr>
                  </a:glow>
                  <a:outerShdw dist="50800" dir="5400000" algn="ctr" rotWithShape="0">
                    <a:prstClr val="black"/>
                  </a:outerShdw>
                </a:effectLst>
                <a:uLnTx/>
                <a:uFillTx/>
                <a:latin typeface="Calibri"/>
                <a:ea typeface="+mn-ea"/>
                <a:cs typeface="+mn-cs"/>
                <a:hlinkClick r:id="rId3">
                  <a:extLst>
                    <a:ext uri="{A12FA001-AC4F-418D-AE19-62706E023703}">
                      <ahyp:hlinkClr xmlns:ahyp="http://schemas.microsoft.com/office/drawing/2018/hyperlinkcolor" val="tx"/>
                    </a:ext>
                  </a:extLst>
                </a:hlinkClick>
              </a:rPr>
              <a:t>https://imgur.com/gallery/kOGmSB0</a:t>
            </a:r>
            <a:r>
              <a:rPr kumimoji="0" lang="en-US" sz="2000" b="0" i="0" u="none" strike="noStrike" kern="1200" cap="none" spc="0" normalizeH="0" baseline="0" noProof="0" dirty="0">
                <a:ln>
                  <a:noFill/>
                </a:ln>
                <a:solidFill>
                  <a:prstClr val="black"/>
                </a:solidFill>
                <a:effectLst>
                  <a:glow rad="63500">
                    <a:srgbClr val="9BBB59">
                      <a:satMod val="175000"/>
                      <a:alpha val="40000"/>
                    </a:srgbClr>
                  </a:glow>
                  <a:outerShdw dist="50800" dir="5400000" algn="ctr" rotWithShape="0">
                    <a:prstClr val="black"/>
                  </a:outerShdw>
                </a:effectLst>
                <a:uLnTx/>
                <a:uFillTx/>
                <a:latin typeface="Calibri"/>
                <a:ea typeface="+mn-ea"/>
                <a:cs typeface="+mn-cs"/>
              </a:rPr>
              <a:t> </a:t>
            </a:r>
          </a:p>
        </p:txBody>
      </p:sp>
    </p:spTree>
    <p:extLst>
      <p:ext uri="{BB962C8B-B14F-4D97-AF65-F5344CB8AC3E}">
        <p14:creationId xmlns:p14="http://schemas.microsoft.com/office/powerpoint/2010/main" val="20825932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4503" y="669416"/>
            <a:ext cx="8280618" cy="5955078"/>
          </a:xfrm>
        </p:spPr>
        <p:txBody>
          <a:bodyPr>
            <a:normAutofit fontScale="85000" lnSpcReduction="10000"/>
          </a:bodyPr>
          <a:lstStyle/>
          <a:p>
            <a:pPr marL="457200" indent="-457200" algn="l">
              <a:spcBef>
                <a:spcPts val="0"/>
              </a:spcBef>
              <a:buFont typeface="Arial" panose="020B0604020202020204" pitchFamily="34" charset="0"/>
              <a:buChar char="•"/>
            </a:pPr>
            <a:r>
              <a:rPr lang="en-US" dirty="0">
                <a:solidFill>
                  <a:schemeClr val="tx1"/>
                </a:solidFill>
                <a:ea typeface="Cambria" panose="02040503050406030204" pitchFamily="18" charset="0"/>
              </a:rPr>
              <a:t>The previous two sections have been </a:t>
            </a:r>
            <a:r>
              <a:rPr lang="en-US" b="1" i="1" dirty="0">
                <a:solidFill>
                  <a:schemeClr val="tx1"/>
                </a:solidFill>
                <a:ea typeface="Cambria" panose="02040503050406030204" pitchFamily="18" charset="0"/>
              </a:rPr>
              <a:t>exhortations</a:t>
            </a:r>
            <a:r>
              <a:rPr lang="en-US" dirty="0">
                <a:solidFill>
                  <a:schemeClr val="tx1"/>
                </a:solidFill>
                <a:ea typeface="Cambria" panose="02040503050406030204" pitchFamily="18" charset="0"/>
              </a:rPr>
              <a:t>:</a:t>
            </a:r>
          </a:p>
          <a:p>
            <a:pPr marL="914400" lvl="1" indent="-457200" algn="l">
              <a:spcBef>
                <a:spcPts val="0"/>
              </a:spcBef>
              <a:buFont typeface="Arial" panose="020B0604020202020204" pitchFamily="34" charset="0"/>
              <a:buChar char="•"/>
            </a:pPr>
            <a:r>
              <a:rPr lang="en-US" dirty="0">
                <a:solidFill>
                  <a:schemeClr val="tx1"/>
                </a:solidFill>
                <a:ea typeface="Cambria" panose="02040503050406030204" pitchFamily="18" charset="0"/>
              </a:rPr>
              <a:t>A warning not to </a:t>
            </a:r>
            <a:r>
              <a:rPr lang="en-US" b="1" i="1" dirty="0">
                <a:solidFill>
                  <a:schemeClr val="tx1"/>
                </a:solidFill>
                <a:ea typeface="Cambria" panose="02040503050406030204" pitchFamily="18" charset="0"/>
              </a:rPr>
              <a:t>believe</a:t>
            </a:r>
            <a:r>
              <a:rPr lang="en-US" dirty="0">
                <a:solidFill>
                  <a:schemeClr val="tx1"/>
                </a:solidFill>
                <a:ea typeface="Cambria" panose="02040503050406030204" pitchFamily="18" charset="0"/>
              </a:rPr>
              <a:t> every spirit (4:1-6) </a:t>
            </a:r>
          </a:p>
          <a:p>
            <a:pPr marL="914400" lvl="1" indent="-457200" algn="l">
              <a:spcBef>
                <a:spcPts val="0"/>
              </a:spcBef>
              <a:buFont typeface="Arial" panose="020B0604020202020204" pitchFamily="34" charset="0"/>
              <a:buChar char="•"/>
            </a:pPr>
            <a:r>
              <a:rPr lang="en-US" dirty="0">
                <a:solidFill>
                  <a:schemeClr val="tx1"/>
                </a:solidFill>
                <a:ea typeface="Cambria" panose="02040503050406030204" pitchFamily="18" charset="0"/>
              </a:rPr>
              <a:t>An appeal to </a:t>
            </a:r>
            <a:r>
              <a:rPr lang="en-US" b="1" i="1" dirty="0">
                <a:solidFill>
                  <a:schemeClr val="tx1"/>
                </a:solidFill>
                <a:ea typeface="Cambria" panose="02040503050406030204" pitchFamily="18" charset="0"/>
              </a:rPr>
              <a:t>love</a:t>
            </a:r>
            <a:r>
              <a:rPr lang="en-US" dirty="0">
                <a:solidFill>
                  <a:schemeClr val="tx1"/>
                </a:solidFill>
                <a:ea typeface="Cambria" panose="02040503050406030204" pitchFamily="18" charset="0"/>
              </a:rPr>
              <a:t> one another (4:7-12). </a:t>
            </a:r>
          </a:p>
          <a:p>
            <a:pPr marL="457200" indent="-457200" algn="l">
              <a:spcBef>
                <a:spcPts val="0"/>
              </a:spcBef>
              <a:buFont typeface="Arial" panose="020B0604020202020204" pitchFamily="34" charset="0"/>
              <a:buChar char="•"/>
            </a:pPr>
            <a:r>
              <a:rPr lang="en-US" dirty="0">
                <a:solidFill>
                  <a:schemeClr val="tx1"/>
                </a:solidFill>
                <a:ea typeface="Cambria" panose="02040503050406030204" pitchFamily="18" charset="0"/>
              </a:rPr>
              <a:t>These two tests of </a:t>
            </a:r>
            <a:r>
              <a:rPr lang="en-US" b="1" i="1" dirty="0">
                <a:solidFill>
                  <a:schemeClr val="tx1"/>
                </a:solidFill>
                <a:ea typeface="Cambria" panose="02040503050406030204" pitchFamily="18" charset="0"/>
              </a:rPr>
              <a:t>belief</a:t>
            </a:r>
            <a:r>
              <a:rPr lang="en-US" dirty="0">
                <a:solidFill>
                  <a:schemeClr val="tx1"/>
                </a:solidFill>
                <a:ea typeface="Cambria" panose="02040503050406030204" pitchFamily="18" charset="0"/>
              </a:rPr>
              <a:t> and </a:t>
            </a:r>
            <a:r>
              <a:rPr lang="en-US" b="1" i="1" dirty="0">
                <a:solidFill>
                  <a:schemeClr val="tx1"/>
                </a:solidFill>
                <a:ea typeface="Cambria" panose="02040503050406030204" pitchFamily="18" charset="0"/>
              </a:rPr>
              <a:t>love</a:t>
            </a:r>
            <a:r>
              <a:rPr lang="en-US" dirty="0">
                <a:solidFill>
                  <a:schemeClr val="tx1"/>
                </a:solidFill>
                <a:ea typeface="Cambria" panose="02040503050406030204" pitchFamily="18" charset="0"/>
              </a:rPr>
              <a:t> are now applied more personally, no longer in </a:t>
            </a:r>
            <a:r>
              <a:rPr lang="en-US" b="1" i="1" dirty="0">
                <a:solidFill>
                  <a:schemeClr val="tx1"/>
                </a:solidFill>
                <a:ea typeface="Cambria" panose="02040503050406030204" pitchFamily="18" charset="0"/>
              </a:rPr>
              <a:t>exhortation</a:t>
            </a:r>
            <a:r>
              <a:rPr lang="en-US" dirty="0">
                <a:solidFill>
                  <a:schemeClr val="tx1"/>
                </a:solidFill>
                <a:ea typeface="Cambria" panose="02040503050406030204" pitchFamily="18" charset="0"/>
              </a:rPr>
              <a:t> but in </a:t>
            </a:r>
            <a:r>
              <a:rPr lang="en-US" b="1" i="1" dirty="0">
                <a:solidFill>
                  <a:schemeClr val="tx1"/>
                </a:solidFill>
                <a:ea typeface="Cambria" panose="02040503050406030204" pitchFamily="18" charset="0"/>
              </a:rPr>
              <a:t>affirmation</a:t>
            </a:r>
            <a:r>
              <a:rPr lang="en-US" dirty="0">
                <a:solidFill>
                  <a:schemeClr val="tx1"/>
                </a:solidFill>
                <a:ea typeface="Cambria" panose="02040503050406030204" pitchFamily="18" charset="0"/>
              </a:rPr>
              <a:t>. </a:t>
            </a:r>
          </a:p>
          <a:p>
            <a:pPr marL="457200" indent="-457200" algn="l">
              <a:spcBef>
                <a:spcPts val="0"/>
              </a:spcBef>
              <a:buFont typeface="Arial" panose="020B0604020202020204" pitchFamily="34" charset="0"/>
              <a:buChar char="•"/>
            </a:pPr>
            <a:r>
              <a:rPr lang="en-US" dirty="0">
                <a:solidFill>
                  <a:schemeClr val="tx1"/>
                </a:solidFill>
                <a:ea typeface="Cambria" panose="02040503050406030204" pitchFamily="18" charset="0"/>
              </a:rPr>
              <a:t>The belief and love, which John has been </a:t>
            </a:r>
            <a:r>
              <a:rPr lang="en-US" b="1" i="1" dirty="0">
                <a:solidFill>
                  <a:schemeClr val="tx1"/>
                </a:solidFill>
                <a:ea typeface="Cambria" panose="02040503050406030204" pitchFamily="18" charset="0"/>
              </a:rPr>
              <a:t>urging</a:t>
            </a:r>
            <a:r>
              <a:rPr lang="en-US" dirty="0">
                <a:solidFill>
                  <a:schemeClr val="tx1"/>
                </a:solidFill>
                <a:ea typeface="Cambria" panose="02040503050406030204" pitchFamily="18" charset="0"/>
              </a:rPr>
              <a:t> upon his readers, are now </a:t>
            </a:r>
            <a:r>
              <a:rPr lang="en-US" b="1" i="1" dirty="0">
                <a:solidFill>
                  <a:schemeClr val="tx1"/>
                </a:solidFill>
                <a:ea typeface="Cambria" panose="02040503050406030204" pitchFamily="18" charset="0"/>
              </a:rPr>
              <a:t>assumed</a:t>
            </a:r>
            <a:r>
              <a:rPr lang="en-US" dirty="0">
                <a:solidFill>
                  <a:schemeClr val="tx1"/>
                </a:solidFill>
                <a:ea typeface="Cambria" panose="02040503050406030204" pitchFamily="18" charset="0"/>
              </a:rPr>
              <a:t>, and deductions are drawn from them. Furthermore, the relationship of </a:t>
            </a:r>
            <a:r>
              <a:rPr lang="en-US" b="1" i="1" dirty="0">
                <a:solidFill>
                  <a:schemeClr val="tx1"/>
                </a:solidFill>
                <a:ea typeface="Cambria" panose="02040503050406030204" pitchFamily="18" charset="0"/>
              </a:rPr>
              <a:t>belief</a:t>
            </a:r>
            <a:r>
              <a:rPr lang="en-US" dirty="0">
                <a:solidFill>
                  <a:schemeClr val="tx1"/>
                </a:solidFill>
                <a:ea typeface="Cambria" panose="02040503050406030204" pitchFamily="18" charset="0"/>
              </a:rPr>
              <a:t> and </a:t>
            </a:r>
            <a:r>
              <a:rPr lang="en-US" b="1" i="1" dirty="0">
                <a:solidFill>
                  <a:schemeClr val="tx1"/>
                </a:solidFill>
                <a:ea typeface="Cambria" panose="02040503050406030204" pitchFamily="18" charset="0"/>
              </a:rPr>
              <a:t>love</a:t>
            </a:r>
            <a:r>
              <a:rPr lang="en-US" dirty="0">
                <a:solidFill>
                  <a:schemeClr val="tx1"/>
                </a:solidFill>
                <a:ea typeface="Cambria" panose="02040503050406030204" pitchFamily="18" charset="0"/>
              </a:rPr>
              <a:t> to each other is pointed out for the first time. </a:t>
            </a:r>
          </a:p>
          <a:p>
            <a:pPr marL="457200" indent="-457200" algn="l">
              <a:spcBef>
                <a:spcPts val="0"/>
              </a:spcBef>
              <a:buFont typeface="Arial" panose="020B0604020202020204" pitchFamily="34" charset="0"/>
              <a:buChar char="•"/>
            </a:pPr>
            <a:r>
              <a:rPr lang="en-US" dirty="0">
                <a:solidFill>
                  <a:schemeClr val="tx1"/>
                </a:solidFill>
                <a:ea typeface="Cambria" panose="02040503050406030204" pitchFamily="18" charset="0"/>
              </a:rPr>
              <a:t>This passage “</a:t>
            </a:r>
            <a:r>
              <a:rPr lang="en-US" i="1" dirty="0">
                <a:solidFill>
                  <a:schemeClr val="tx1"/>
                </a:solidFill>
                <a:latin typeface="Cambria" panose="02040503050406030204" pitchFamily="18" charset="0"/>
                <a:ea typeface="Cambria" panose="02040503050406030204" pitchFamily="18" charset="0"/>
              </a:rPr>
              <a:t>is the high-watermark of the thought of the epistle</a:t>
            </a:r>
            <a:r>
              <a:rPr lang="en-US" dirty="0">
                <a:solidFill>
                  <a:schemeClr val="tx1"/>
                </a:solidFill>
                <a:ea typeface="Cambria" panose="02040503050406030204" pitchFamily="18" charset="0"/>
              </a:rPr>
              <a:t>” (C.H. Dodd). That “</a:t>
            </a:r>
            <a:r>
              <a:rPr lang="en-US" i="1" dirty="0">
                <a:solidFill>
                  <a:srgbClr val="0000FF"/>
                </a:solidFill>
                <a:latin typeface="Cambria" panose="02040503050406030204" pitchFamily="18" charset="0"/>
                <a:ea typeface="Cambria" panose="02040503050406030204" pitchFamily="18" charset="0"/>
              </a:rPr>
              <a:t>the Father has sent his Son</a:t>
            </a:r>
            <a:r>
              <a:rPr lang="en-US" dirty="0">
                <a:solidFill>
                  <a:schemeClr val="tx1"/>
                </a:solidFill>
                <a:ea typeface="Cambria" panose="02040503050406030204" pitchFamily="18" charset="0"/>
              </a:rPr>
              <a:t>” is not only the </a:t>
            </a:r>
            <a:r>
              <a:rPr lang="en-US" b="1" i="1" dirty="0">
                <a:solidFill>
                  <a:schemeClr val="tx1"/>
                </a:solidFill>
                <a:ea typeface="Cambria" panose="02040503050406030204" pitchFamily="18" charset="0"/>
              </a:rPr>
              <a:t>chief test </a:t>
            </a:r>
            <a:r>
              <a:rPr lang="en-US" dirty="0">
                <a:solidFill>
                  <a:schemeClr val="tx1"/>
                </a:solidFill>
                <a:ea typeface="Cambria" panose="02040503050406030204" pitchFamily="18" charset="0"/>
              </a:rPr>
              <a:t>of doctrinal orthodoxy but also the </a:t>
            </a:r>
            <a:r>
              <a:rPr lang="en-US" b="1" i="1" dirty="0">
                <a:solidFill>
                  <a:schemeClr val="tx1"/>
                </a:solidFill>
                <a:ea typeface="Cambria" panose="02040503050406030204" pitchFamily="18" charset="0"/>
              </a:rPr>
              <a:t>supreme evidence </a:t>
            </a:r>
            <a:r>
              <a:rPr lang="en-US" dirty="0">
                <a:solidFill>
                  <a:schemeClr val="tx1"/>
                </a:solidFill>
                <a:ea typeface="Cambria" panose="02040503050406030204" pitchFamily="18" charset="0"/>
              </a:rPr>
              <a:t>of God's love for us and </a:t>
            </a:r>
            <a:r>
              <a:rPr lang="en-US" b="1" i="1" dirty="0">
                <a:solidFill>
                  <a:schemeClr val="tx1"/>
                </a:solidFill>
                <a:ea typeface="Cambria" panose="02040503050406030204" pitchFamily="18" charset="0"/>
              </a:rPr>
              <a:t>inspiration</a:t>
            </a:r>
            <a:r>
              <a:rPr lang="en-US" dirty="0">
                <a:solidFill>
                  <a:schemeClr val="tx1"/>
                </a:solidFill>
                <a:ea typeface="Cambria" panose="02040503050406030204" pitchFamily="18" charset="0"/>
              </a:rPr>
              <a:t> of our love for our fellow believer.</a:t>
            </a:r>
          </a:p>
        </p:txBody>
      </p:sp>
      <p:sp>
        <p:nvSpPr>
          <p:cNvPr id="6" name="Rectangle 3">
            <a:extLst>
              <a:ext uri="{FF2B5EF4-FFF2-40B4-BE49-F238E27FC236}">
                <a16:creationId xmlns:a16="http://schemas.microsoft.com/office/drawing/2014/main" id="{1D5A749D-8697-425B-A8B7-6531509136FE}"/>
              </a:ext>
            </a:extLst>
          </p:cNvPr>
          <p:cNvSpPr txBox="1">
            <a:spLocks noChangeArrowheads="1"/>
          </p:cNvSpPr>
          <p:nvPr/>
        </p:nvSpPr>
        <p:spPr>
          <a:xfrm>
            <a:off x="0" y="2"/>
            <a:ext cx="9144000" cy="60044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altLang="en-US" sz="4400" b="0" i="0" u="none" strike="noStrike" kern="1200" cap="none" spc="0" normalizeH="0" baseline="0" noProof="0" dirty="0">
                <a:ln>
                  <a:noFill/>
                </a:ln>
                <a:solidFill>
                  <a:prstClr val="black"/>
                </a:solidFill>
                <a:effectLst/>
                <a:uLnTx/>
                <a:uFillTx/>
                <a:latin typeface="Calibri"/>
                <a:ea typeface="+mn-ea"/>
                <a:cs typeface="+mn-cs"/>
              </a:rPr>
              <a:t>The Synthesis of Belief and Love</a:t>
            </a:r>
          </a:p>
        </p:txBody>
      </p:sp>
      <p:sp>
        <p:nvSpPr>
          <p:cNvPr id="4" name="Rectangle 3">
            <a:extLst>
              <a:ext uri="{FF2B5EF4-FFF2-40B4-BE49-F238E27FC236}">
                <a16:creationId xmlns:a16="http://schemas.microsoft.com/office/drawing/2014/main" id="{66B42E66-17D2-498D-8C27-A0A626434737}"/>
              </a:ext>
            </a:extLst>
          </p:cNvPr>
          <p:cNvSpPr/>
          <p:nvPr/>
        </p:nvSpPr>
        <p:spPr>
          <a:xfrm>
            <a:off x="-14377" y="6507351"/>
            <a:ext cx="915837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mj-lt"/>
                <a:ea typeface="Cambria" panose="02040503050406030204" pitchFamily="18" charset="0"/>
              </a:rPr>
              <a:t>John R. W. Stott, </a:t>
            </a:r>
            <a:r>
              <a:rPr lang="en-US" altLang="en-US" i="1" dirty="0">
                <a:latin typeface="+mj-lt"/>
                <a:ea typeface="Cambria" panose="02040503050406030204" pitchFamily="18" charset="0"/>
              </a:rPr>
              <a:t>The Epistles of John – An Introduction and Commentary</a:t>
            </a:r>
            <a:r>
              <a:rPr lang="en-US" altLang="en-US" dirty="0">
                <a:latin typeface="+mj-lt"/>
                <a:ea typeface="Cambria" panose="02040503050406030204" pitchFamily="18" charset="0"/>
              </a:rPr>
              <a:t>, Eerdmans, 1979, p.165</a:t>
            </a:r>
            <a:endParaRPr kumimoji="0" lang="en-US" b="0" i="0" u="none" strike="noStrike" kern="1200" cap="none" spc="0" normalizeH="0" baseline="0" noProof="0" dirty="0">
              <a:ln>
                <a:noFill/>
              </a:ln>
              <a:solidFill>
                <a:prstClr val="black"/>
              </a:solidFill>
              <a:effectLst>
                <a:glow rad="228600">
                  <a:prstClr val="white">
                    <a:alpha val="40000"/>
                  </a:prstClr>
                </a:glow>
              </a:effectLst>
              <a:uLnTx/>
              <a:uFillTx/>
              <a:latin typeface="+mj-lt"/>
              <a:ea typeface="Cambria" panose="02040503050406030204" pitchFamily="18" charset="0"/>
            </a:endParaRPr>
          </a:p>
        </p:txBody>
      </p:sp>
    </p:spTree>
    <p:extLst>
      <p:ext uri="{BB962C8B-B14F-4D97-AF65-F5344CB8AC3E}">
        <p14:creationId xmlns:p14="http://schemas.microsoft.com/office/powerpoint/2010/main" val="33680581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1">
                                            <p:txEl>
                                              <p:pRg st="1" end="1"/>
                                            </p:txEl>
                                          </p:spTgt>
                                        </p:tgtEl>
                                        <p:attrNameLst>
                                          <p:attrName>style.visibility</p:attrName>
                                        </p:attrNameLst>
                                      </p:cBhvr>
                                      <p:to>
                                        <p:strVal val="visible"/>
                                      </p:to>
                                    </p:set>
                                    <p:anim calcmode="lin" valueType="num">
                                      <p:cBhvr>
                                        <p:cTn id="7" dur="500" fill="hold"/>
                                        <p:tgtEl>
                                          <p:spTgt spid="2051">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051">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051">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1">
                                            <p:txEl>
                                              <p:pRg st="2" end="2"/>
                                            </p:txEl>
                                          </p:spTgt>
                                        </p:tgtEl>
                                        <p:attrNameLst>
                                          <p:attrName>style.visibility</p:attrName>
                                        </p:attrNameLst>
                                      </p:cBhvr>
                                      <p:to>
                                        <p:strVal val="visible"/>
                                      </p:to>
                                    </p:set>
                                    <p:anim calcmode="lin" valueType="num">
                                      <p:cBhvr>
                                        <p:cTn id="14" dur="500" fill="hold"/>
                                        <p:tgtEl>
                                          <p:spTgt spid="2051">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051">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05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51">
                                            <p:txEl>
                                              <p:pRg st="3" end="3"/>
                                            </p:txEl>
                                          </p:spTgt>
                                        </p:tgtEl>
                                        <p:attrNameLst>
                                          <p:attrName>style.visibility</p:attrName>
                                        </p:attrNameLst>
                                      </p:cBhvr>
                                      <p:to>
                                        <p:strVal val="visible"/>
                                      </p:to>
                                    </p:set>
                                    <p:anim calcmode="lin" valueType="num">
                                      <p:cBhvr>
                                        <p:cTn id="21" dur="500" fill="hold"/>
                                        <p:tgtEl>
                                          <p:spTgt spid="2051">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051">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05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051">
                                            <p:txEl>
                                              <p:pRg st="4" end="4"/>
                                            </p:txEl>
                                          </p:spTgt>
                                        </p:tgtEl>
                                        <p:attrNameLst>
                                          <p:attrName>style.visibility</p:attrName>
                                        </p:attrNameLst>
                                      </p:cBhvr>
                                      <p:to>
                                        <p:strVal val="visible"/>
                                      </p:to>
                                    </p:set>
                                    <p:anim calcmode="lin" valueType="num">
                                      <p:cBhvr>
                                        <p:cTn id="28" dur="500" fill="hold"/>
                                        <p:tgtEl>
                                          <p:spTgt spid="2051">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051">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05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051">
                                            <p:txEl>
                                              <p:pRg st="5" end="5"/>
                                            </p:txEl>
                                          </p:spTgt>
                                        </p:tgtEl>
                                        <p:attrNameLst>
                                          <p:attrName>style.visibility</p:attrName>
                                        </p:attrNameLst>
                                      </p:cBhvr>
                                      <p:to>
                                        <p:strVal val="visible"/>
                                      </p:to>
                                    </p:set>
                                    <p:anim calcmode="lin" valueType="num">
                                      <p:cBhvr>
                                        <p:cTn id="35" dur="500" fill="hold"/>
                                        <p:tgtEl>
                                          <p:spTgt spid="2051">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051">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731427"/>
            <a:ext cx="8213902" cy="4126572"/>
          </a:xfrm>
        </p:spPr>
        <p:txBody>
          <a:bodyPr>
            <a:normAutofit fontScale="92500" lnSpcReduction="20000"/>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13</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By this we know that </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we abide in him and he in us</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because he has given us of his Spirit.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14</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And we have seen and testify that the Father has sent his Son to be the Savior of the world.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15</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Whoever confesses that Jesus is the Son of God, </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God abides in him, and he in God.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16</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So we have come to know and to believe the love that God has for us. God is love, and whoever abides in love </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abides in God, and God abides in him.</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p>
          <a:p>
            <a:pPr algn="l"/>
            <a:r>
              <a:rPr lang="en-US" i="1" dirty="0">
                <a:solidFill>
                  <a:srgbClr val="0000FF"/>
                </a:solidFill>
                <a:latin typeface="Cambria" panose="02040503050406030204" pitchFamily="18" charset="0"/>
                <a:ea typeface="Cambria" panose="02040503050406030204" pitchFamily="18" charset="0"/>
              </a:rPr>
              <a:t> </a:t>
            </a:r>
            <a:r>
              <a:rPr lang="en-US"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4:13-16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684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God's indwelling is mentioned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three</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times in this paragraph, and what in 4:12 was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single</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r>
              <a:rPr lang="en-US" sz="2800" i="1" dirty="0">
                <a:solidFill>
                  <a:srgbClr val="0000FF"/>
                </a:solidFill>
                <a:latin typeface="Cambria" panose="02040503050406030204" pitchFamily="18" charset="0"/>
                <a:ea typeface="Cambria" panose="02040503050406030204" pitchFamily="18" charset="0"/>
              </a:rPr>
              <a:t>God abides in us</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is now each time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reciprocal</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a:t>
            </a:r>
          </a:p>
          <a:p>
            <a:pPr marL="457200" marR="0" lvl="0" indent="-4572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4:13 - </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we abide in him and he in us</a:t>
            </a:r>
          </a:p>
          <a:p>
            <a:pPr marL="457200" marR="0" lvl="0" indent="-4572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4:15 - </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God abides in him, and he in God</a:t>
            </a:r>
          </a:p>
          <a:p>
            <a:pPr marL="457200" marR="0" lvl="0" indent="-4572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4:16 - </a:t>
            </a:r>
            <a:r>
              <a:rPr lang="en-US" altLang="en-US" sz="2600" i="1" dirty="0">
                <a:solidFill>
                  <a:srgbClr val="0000FF"/>
                </a:solidFill>
                <a:latin typeface="Cambria" panose="02040503050406030204" pitchFamily="18" charset="0"/>
                <a:ea typeface="Cambria" panose="02040503050406030204" pitchFamily="18" charset="0"/>
              </a:rPr>
              <a:t>[</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he</a:t>
            </a:r>
            <a:r>
              <a:rPr lang="en-US" altLang="en-US" sz="2600" i="1" dirty="0">
                <a:solidFill>
                  <a:srgbClr val="0000FF"/>
                </a:solidFill>
                <a:latin typeface="Cambria" panose="02040503050406030204" pitchFamily="18" charset="0"/>
                <a:ea typeface="Cambria" panose="02040503050406030204" pitchFamily="18" charset="0"/>
              </a:rPr>
              <a:t>]</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abides in God, and God abides in him</a:t>
            </a:r>
            <a:endParaRPr kumimoji="0" lang="en-US" altLang="en-US" sz="2600" b="0"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308874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3555565"/>
            <a:ext cx="8213902" cy="3302434"/>
          </a:xfrm>
        </p:spPr>
        <p:txBody>
          <a:bodyPr>
            <a:normAutofit fontScale="85000" lnSpcReduction="20000"/>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13</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By this we know that </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we abide in him and he in us</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because he has given us of his Spirit.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14</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And we have seen and testify that the Father has sent his Son to be the Savior of the world.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15</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Whoever confesses that Jesus is the Son of God, </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God abides in him, and he in God.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16</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So we have come to know and to believe the love that God has for us. God is love, and whoever abides in love </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abides in God, and God abides in him.</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p>
          <a:p>
            <a:pPr algn="l"/>
            <a:r>
              <a:rPr lang="en-US" i="1" dirty="0">
                <a:solidFill>
                  <a:srgbClr val="0000FF"/>
                </a:solidFill>
                <a:latin typeface="Cambria" panose="02040503050406030204" pitchFamily="18" charset="0"/>
                <a:ea typeface="Cambria" panose="02040503050406030204" pitchFamily="18" charset="0"/>
              </a:rPr>
              <a:t> </a:t>
            </a:r>
            <a:r>
              <a:rPr lang="en-US"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4:13-16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3477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sz="2800" dirty="0">
                <a:latin typeface="Calibri" panose="020F0502020204030204" pitchFamily="34" charset="0"/>
                <a:cs typeface="Calibri" panose="020F0502020204030204" pitchFamily="34" charset="0"/>
              </a:rPr>
              <a:t>To say that someone “</a:t>
            </a:r>
            <a:r>
              <a:rPr lang="en-US" altLang="en-US" sz="2800" i="1" dirty="0">
                <a:solidFill>
                  <a:srgbClr val="0000FF"/>
                </a:solidFill>
                <a:latin typeface="Cambria" panose="02040503050406030204" pitchFamily="18" charset="0"/>
                <a:ea typeface="Cambria" panose="02040503050406030204" pitchFamily="18" charset="0"/>
                <a:cs typeface="Calibri" panose="020F0502020204030204" pitchFamily="34" charset="0"/>
              </a:rPr>
              <a:t>abides in God</a:t>
            </a:r>
            <a:r>
              <a:rPr lang="en-US" altLang="en-US" sz="2800" dirty="0">
                <a:latin typeface="Calibri" panose="020F0502020204030204" pitchFamily="34" charset="0"/>
                <a:cs typeface="Calibri" panose="020F0502020204030204" pitchFamily="34" charset="0"/>
              </a:rPr>
              <a:t>” and that “</a:t>
            </a:r>
            <a:r>
              <a:rPr lang="en-US" altLang="en-US" sz="2800" i="1" dirty="0">
                <a:solidFill>
                  <a:srgbClr val="0000FF"/>
                </a:solidFill>
                <a:latin typeface="Cambria" panose="02040503050406030204" pitchFamily="18" charset="0"/>
                <a:ea typeface="Cambria" panose="02040503050406030204" pitchFamily="18" charset="0"/>
                <a:cs typeface="Calibri" panose="020F0502020204030204" pitchFamily="34" charset="0"/>
              </a:rPr>
              <a:t>God abides in them</a:t>
            </a:r>
            <a:r>
              <a:rPr lang="en-US" altLang="en-US" sz="2800" dirty="0">
                <a:latin typeface="Calibri" panose="020F0502020204030204" pitchFamily="34" charset="0"/>
                <a:cs typeface="Calibri" panose="020F0502020204030204" pitchFamily="34" charset="0"/>
              </a:rPr>
              <a:t>” is another way of saying that they are saved. The present tense verbs (which imply continuing action) in combination with the meaning of the Greek word translated “</a:t>
            </a:r>
            <a:r>
              <a:rPr lang="en-US" altLang="en-US" sz="2800" i="1" dirty="0">
                <a:solidFill>
                  <a:srgbClr val="0000FF"/>
                </a:solidFill>
                <a:latin typeface="Cambria" panose="02040503050406030204" pitchFamily="18" charset="0"/>
                <a:ea typeface="Cambria" panose="02040503050406030204" pitchFamily="18" charset="0"/>
                <a:cs typeface="Calibri" panose="020F0502020204030204" pitchFamily="34" charset="0"/>
              </a:rPr>
              <a:t>abides</a:t>
            </a:r>
            <a:r>
              <a:rPr lang="en-US" altLang="en-US" sz="2800" dirty="0">
                <a:latin typeface="Calibri" panose="020F0502020204030204" pitchFamily="34" charset="0"/>
                <a:cs typeface="Calibri" panose="020F0502020204030204" pitchFamily="34" charset="0"/>
              </a:rPr>
              <a:t>” (“to remain, to stay”) emphasize:</a:t>
            </a:r>
          </a:p>
          <a:p>
            <a:pPr marL="457200" marR="0" lvl="0" indent="-4572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altLang="en-US" sz="2600" dirty="0">
                <a:latin typeface="Calibri" panose="020F0502020204030204" pitchFamily="34" charset="0"/>
                <a:cs typeface="Calibri" panose="020F0502020204030204" pitchFamily="34" charset="0"/>
              </a:rPr>
              <a:t>The believer’s continuing perseverance</a:t>
            </a:r>
          </a:p>
          <a:p>
            <a:pPr marL="457200" marR="0" lvl="0" indent="-4572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altLang="en-US" sz="2600" dirty="0">
                <a:latin typeface="Calibri" panose="020F0502020204030204" pitchFamily="34" charset="0"/>
                <a:cs typeface="Calibri" panose="020F0502020204030204" pitchFamily="34" charset="0"/>
              </a:rPr>
              <a:t>God’s abiding faithfulness to the believer</a:t>
            </a:r>
            <a:endParaRPr kumimoji="0" lang="en-US" altLang="en-US" sz="2600" b="0"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88765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4120687"/>
            <a:ext cx="8213902" cy="2737311"/>
          </a:xfrm>
        </p:spPr>
        <p:txBody>
          <a:bodyPr>
            <a:normAutofit fontScale="77500" lnSpcReduction="20000"/>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13</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By this we know that we abide in him and he in us, because he has given us of </a:t>
            </a:r>
            <a:r>
              <a:rPr kumimoji="0" lang="en-US"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his Spirit</a:t>
            </a:r>
            <a:r>
              <a:rPr kumimoji="0" lang="en-US"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14</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And we have seen and testify that the Father has sent his Son to be the Savior of the world.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15</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Whoever confesses that Jesus is the Son of God, God abides in him, and he in God. </a:t>
            </a:r>
            <a:r>
              <a:rPr kumimoji="0" lang="en-US" sz="32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16</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So we have come to know and to believe the love that God has for us. God is love, and whoever abides in love abides in God, and God abides in him. </a:t>
            </a:r>
          </a:p>
          <a:p>
            <a:pPr algn="l"/>
            <a:r>
              <a:rPr lang="en-US" i="1" dirty="0">
                <a:solidFill>
                  <a:srgbClr val="0000FF"/>
                </a:solidFill>
                <a:latin typeface="Cambria" panose="02040503050406030204" pitchFamily="18" charset="0"/>
                <a:ea typeface="Cambria" panose="02040503050406030204" pitchFamily="18" charset="0"/>
              </a:rPr>
              <a:t> </a:t>
            </a:r>
            <a:r>
              <a:rPr lang="en-US"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4:13-16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4010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defTabSz="914400">
              <a:spcBef>
                <a:spcPts val="0"/>
              </a:spcBef>
              <a:defRPr/>
            </a:pPr>
            <a:r>
              <a:rPr lang="en-US" altLang="en-US" sz="2600" dirty="0">
                <a:latin typeface="Calibri" panose="020F0502020204030204" pitchFamily="34" charset="0"/>
                <a:cs typeface="Calibri" panose="020F0502020204030204" pitchFamily="34" charset="0"/>
              </a:rPr>
              <a:t>Throughout this letter, the role of the </a:t>
            </a:r>
            <a:r>
              <a:rPr lang="en-US" altLang="en-US" sz="2600" b="1" i="1" dirty="0">
                <a:latin typeface="Calibri" panose="020F0502020204030204" pitchFamily="34" charset="0"/>
                <a:cs typeface="Calibri" panose="020F0502020204030204" pitchFamily="34" charset="0"/>
              </a:rPr>
              <a:t>Spirit</a:t>
            </a:r>
            <a:r>
              <a:rPr lang="en-US" altLang="en-US" sz="2600" dirty="0">
                <a:latin typeface="Calibri" panose="020F0502020204030204" pitchFamily="34" charset="0"/>
                <a:cs typeface="Calibri" panose="020F0502020204030204" pitchFamily="34" charset="0"/>
              </a:rPr>
              <a:t> (as described by John) is to </a:t>
            </a:r>
            <a:r>
              <a:rPr lang="en-US" altLang="en-US" sz="2600" b="1" i="1" dirty="0">
                <a:latin typeface="Calibri" panose="020F0502020204030204" pitchFamily="34" charset="0"/>
                <a:cs typeface="Calibri" panose="020F0502020204030204" pitchFamily="34" charset="0"/>
              </a:rPr>
              <a:t>testify</a:t>
            </a:r>
            <a:r>
              <a:rPr lang="en-US" altLang="en-US" sz="2600" dirty="0">
                <a:latin typeface="Calibri" panose="020F0502020204030204" pitchFamily="34" charset="0"/>
                <a:cs typeface="Calibri" panose="020F0502020204030204" pitchFamily="34" charset="0"/>
              </a:rPr>
              <a:t> to the </a:t>
            </a:r>
            <a:r>
              <a:rPr lang="en-US" altLang="en-US" sz="2600" b="1" i="1" dirty="0">
                <a:latin typeface="Calibri" panose="020F0502020204030204" pitchFamily="34" charset="0"/>
                <a:cs typeface="Calibri" panose="020F0502020204030204" pitchFamily="34" charset="0"/>
              </a:rPr>
              <a:t>truth</a:t>
            </a:r>
            <a:r>
              <a:rPr lang="en-US" altLang="en-US" sz="2600" dirty="0">
                <a:latin typeface="Calibri" panose="020F0502020204030204" pitchFamily="34" charset="0"/>
                <a:cs typeface="Calibri" panose="020F0502020204030204" pitchFamily="34" charset="0"/>
              </a:rPr>
              <a:t> about </a:t>
            </a:r>
            <a:r>
              <a:rPr lang="en-US" altLang="en-US" sz="2600" b="1" i="1" dirty="0">
                <a:latin typeface="Calibri" panose="020F0502020204030204" pitchFamily="34" charset="0"/>
                <a:cs typeface="Calibri" panose="020F0502020204030204" pitchFamily="34" charset="0"/>
              </a:rPr>
              <a:t>Jesus</a:t>
            </a:r>
            <a:r>
              <a:rPr lang="en-US" altLang="en-US" sz="2600" dirty="0">
                <a:latin typeface="Calibri" panose="020F0502020204030204" pitchFamily="34" charset="0"/>
                <a:cs typeface="Calibri" panose="020F0502020204030204" pitchFamily="34" charset="0"/>
              </a:rPr>
              <a:t> as proclaimed by the apostles:</a:t>
            </a:r>
          </a:p>
          <a:p>
            <a:pPr marL="457200" indent="-457200" algn="l" defTabSz="914400">
              <a:spcBef>
                <a:spcPts val="0"/>
              </a:spcBef>
              <a:buFont typeface="Arial" panose="020B0604020202020204" pitchFamily="34" charset="0"/>
              <a:buChar char="•"/>
              <a:defRPr/>
            </a:pPr>
            <a:r>
              <a:rPr lang="en-US" sz="2200" dirty="0">
                <a:latin typeface="Calibri" panose="020F0502020204030204" pitchFamily="34" charset="0"/>
                <a:cs typeface="Calibri" panose="020F0502020204030204" pitchFamily="34" charset="0"/>
              </a:rPr>
              <a:t>5:6 – </a:t>
            </a:r>
            <a:r>
              <a:rPr lang="en-US" sz="2200" i="1" dirty="0">
                <a:solidFill>
                  <a:srgbClr val="0000FF"/>
                </a:solidFill>
                <a:latin typeface="Cambria" panose="02040503050406030204" pitchFamily="18" charset="0"/>
                <a:ea typeface="Cambria" panose="02040503050406030204" pitchFamily="18" charset="0"/>
                <a:cs typeface="Calibri" panose="020F0502020204030204" pitchFamily="34" charset="0"/>
              </a:rPr>
              <a:t>And the </a:t>
            </a:r>
            <a:r>
              <a:rPr lang="en-US" sz="2200" b="1" i="1" dirty="0">
                <a:solidFill>
                  <a:srgbClr val="0000FF"/>
                </a:solidFill>
                <a:latin typeface="Cambria" panose="02040503050406030204" pitchFamily="18" charset="0"/>
                <a:ea typeface="Cambria" panose="02040503050406030204" pitchFamily="18" charset="0"/>
                <a:cs typeface="Calibri" panose="020F0502020204030204" pitchFamily="34" charset="0"/>
              </a:rPr>
              <a:t>Spirit</a:t>
            </a:r>
            <a:r>
              <a:rPr lang="en-US" sz="2200" i="1" dirty="0">
                <a:solidFill>
                  <a:srgbClr val="0000FF"/>
                </a:solidFill>
                <a:latin typeface="Cambria" panose="02040503050406030204" pitchFamily="18" charset="0"/>
                <a:ea typeface="Cambria" panose="02040503050406030204" pitchFamily="18" charset="0"/>
                <a:cs typeface="Calibri" panose="020F0502020204030204" pitchFamily="34" charset="0"/>
              </a:rPr>
              <a:t> is the one who </a:t>
            </a:r>
            <a:r>
              <a:rPr lang="en-US" sz="2200" b="1" i="1" dirty="0">
                <a:solidFill>
                  <a:srgbClr val="0000FF"/>
                </a:solidFill>
                <a:latin typeface="Cambria" panose="02040503050406030204" pitchFamily="18" charset="0"/>
                <a:ea typeface="Cambria" panose="02040503050406030204" pitchFamily="18" charset="0"/>
                <a:cs typeface="Calibri" panose="020F0502020204030204" pitchFamily="34" charset="0"/>
              </a:rPr>
              <a:t>testifies</a:t>
            </a:r>
            <a:r>
              <a:rPr lang="en-US" sz="2200" i="1" dirty="0">
                <a:solidFill>
                  <a:srgbClr val="0000FF"/>
                </a:solidFill>
                <a:latin typeface="Cambria" panose="02040503050406030204" pitchFamily="18" charset="0"/>
                <a:ea typeface="Cambria" panose="02040503050406030204" pitchFamily="18" charset="0"/>
                <a:cs typeface="Calibri" panose="020F0502020204030204" pitchFamily="34" charset="0"/>
              </a:rPr>
              <a:t>, because the Spirit is the </a:t>
            </a:r>
            <a:r>
              <a:rPr lang="en-US" sz="2200" b="1" i="1" dirty="0">
                <a:solidFill>
                  <a:srgbClr val="0000FF"/>
                </a:solidFill>
                <a:latin typeface="Cambria" panose="02040503050406030204" pitchFamily="18" charset="0"/>
                <a:ea typeface="Cambria" panose="02040503050406030204" pitchFamily="18" charset="0"/>
                <a:cs typeface="Calibri" panose="020F0502020204030204" pitchFamily="34" charset="0"/>
              </a:rPr>
              <a:t>truth</a:t>
            </a:r>
            <a:r>
              <a:rPr lang="en-US" sz="2200" i="1" dirty="0">
                <a:solidFill>
                  <a:srgbClr val="0000FF"/>
                </a:solidFill>
                <a:latin typeface="Cambria" panose="02040503050406030204" pitchFamily="18" charset="0"/>
                <a:ea typeface="Cambria" panose="02040503050406030204" pitchFamily="18" charset="0"/>
                <a:cs typeface="Calibri" panose="020F0502020204030204" pitchFamily="34" charset="0"/>
              </a:rPr>
              <a:t>. </a:t>
            </a:r>
            <a:endParaRPr lang="en-US" altLang="en-US" sz="2200" i="1" dirty="0">
              <a:solidFill>
                <a:srgbClr val="0000FF"/>
              </a:solidFill>
              <a:latin typeface="Cambria" panose="02040503050406030204" pitchFamily="18" charset="0"/>
              <a:ea typeface="Cambria" panose="02040503050406030204" pitchFamily="18" charset="0"/>
              <a:cs typeface="Calibri" panose="020F0502020204030204" pitchFamily="34" charset="0"/>
            </a:endParaRPr>
          </a:p>
          <a:p>
            <a:pPr marL="457200" lvl="0" indent="-457200" algn="l" defTabSz="914400">
              <a:spcBef>
                <a:spcPts val="0"/>
              </a:spcBef>
              <a:buFont typeface="Arial" panose="020B0604020202020204" pitchFamily="34" charset="0"/>
              <a:buChar char="•"/>
              <a:defRPr/>
            </a:pPr>
            <a:r>
              <a:rPr lang="en-US" sz="2200" dirty="0">
                <a:latin typeface="Calibri" panose="020F0502020204030204" pitchFamily="34" charset="0"/>
                <a:cs typeface="Calibri" panose="020F0502020204030204" pitchFamily="34" charset="0"/>
              </a:rPr>
              <a:t>2:27a – </a:t>
            </a:r>
            <a:r>
              <a:rPr lang="en-US" sz="2200" i="1" dirty="0">
                <a:solidFill>
                  <a:srgbClr val="0000FF"/>
                </a:solidFill>
                <a:latin typeface="Cambria" panose="02040503050406030204" pitchFamily="18" charset="0"/>
                <a:ea typeface="Cambria" panose="02040503050406030204" pitchFamily="18" charset="0"/>
                <a:cs typeface="Calibri" panose="020F0502020204030204" pitchFamily="34" charset="0"/>
              </a:rPr>
              <a:t>But </a:t>
            </a:r>
            <a:r>
              <a:rPr lang="en-US" sz="2200" b="0" i="1" u="none" strike="noStrike" baseline="0" dirty="0">
                <a:solidFill>
                  <a:srgbClr val="0000FF"/>
                </a:solidFill>
                <a:latin typeface="Cambria" panose="02040503050406030204" pitchFamily="18" charset="0"/>
                <a:ea typeface="Cambria" panose="02040503050406030204" pitchFamily="18" charset="0"/>
                <a:cs typeface="Calibri" panose="020F0502020204030204" pitchFamily="34" charset="0"/>
              </a:rPr>
              <a:t>the anointing [= the </a:t>
            </a:r>
            <a:r>
              <a:rPr lang="en-US" sz="2200" b="1" i="1" u="none" strike="noStrike" baseline="0" dirty="0">
                <a:solidFill>
                  <a:srgbClr val="0000FF"/>
                </a:solidFill>
                <a:latin typeface="Cambria" panose="02040503050406030204" pitchFamily="18" charset="0"/>
                <a:ea typeface="Cambria" panose="02040503050406030204" pitchFamily="18" charset="0"/>
                <a:cs typeface="Calibri" panose="020F0502020204030204" pitchFamily="34" charset="0"/>
              </a:rPr>
              <a:t>Spirit</a:t>
            </a:r>
            <a:r>
              <a:rPr lang="en-US" sz="2200" b="0" i="1" u="none" strike="noStrike" baseline="0" dirty="0">
                <a:solidFill>
                  <a:srgbClr val="0000FF"/>
                </a:solidFill>
                <a:latin typeface="Cambria" panose="02040503050406030204" pitchFamily="18" charset="0"/>
                <a:ea typeface="Cambria" panose="02040503050406030204" pitchFamily="18" charset="0"/>
                <a:cs typeface="Calibri" panose="020F0502020204030204" pitchFamily="34" charset="0"/>
              </a:rPr>
              <a:t>] that you received from Him abides in you, and you have no need that anyone should teach you. But as His anointing </a:t>
            </a:r>
            <a:r>
              <a:rPr lang="en-US" sz="2200" b="1" i="1" u="none" strike="noStrike" baseline="0" dirty="0">
                <a:solidFill>
                  <a:srgbClr val="0000FF"/>
                </a:solidFill>
                <a:latin typeface="Cambria" panose="02040503050406030204" pitchFamily="18" charset="0"/>
                <a:ea typeface="Cambria" panose="02040503050406030204" pitchFamily="18" charset="0"/>
                <a:cs typeface="Calibri" panose="020F0502020204030204" pitchFamily="34" charset="0"/>
              </a:rPr>
              <a:t>teaches</a:t>
            </a:r>
            <a:r>
              <a:rPr lang="en-US" sz="2200" b="0" i="1" u="none" strike="noStrike" baseline="0" dirty="0">
                <a:solidFill>
                  <a:srgbClr val="0000FF"/>
                </a:solidFill>
                <a:latin typeface="Cambria" panose="02040503050406030204" pitchFamily="18" charset="0"/>
                <a:ea typeface="Cambria" panose="02040503050406030204" pitchFamily="18" charset="0"/>
                <a:cs typeface="Calibri" panose="020F0502020204030204" pitchFamily="34" charset="0"/>
              </a:rPr>
              <a:t> you about everything, and is </a:t>
            </a:r>
            <a:r>
              <a:rPr lang="en-US" sz="2200" b="1" i="1" u="none" strike="noStrike" baseline="0" dirty="0">
                <a:solidFill>
                  <a:srgbClr val="0000FF"/>
                </a:solidFill>
                <a:latin typeface="Cambria" panose="02040503050406030204" pitchFamily="18" charset="0"/>
                <a:ea typeface="Cambria" panose="02040503050406030204" pitchFamily="18" charset="0"/>
                <a:cs typeface="Calibri" panose="020F0502020204030204" pitchFamily="34" charset="0"/>
              </a:rPr>
              <a:t>true</a:t>
            </a:r>
            <a:r>
              <a:rPr lang="en-US" sz="2200" b="0" i="1" u="none" strike="noStrike" baseline="0" dirty="0">
                <a:solidFill>
                  <a:srgbClr val="0000FF"/>
                </a:solidFill>
                <a:latin typeface="Cambria" panose="02040503050406030204" pitchFamily="18" charset="0"/>
                <a:ea typeface="Cambria" panose="02040503050406030204" pitchFamily="18" charset="0"/>
                <a:cs typeface="Calibri" panose="020F0502020204030204" pitchFamily="34" charset="0"/>
              </a:rPr>
              <a:t>…</a:t>
            </a:r>
          </a:p>
          <a:p>
            <a:pPr marL="457200" indent="-457200" algn="l" defTabSz="914400">
              <a:spcBef>
                <a:spcPts val="0"/>
              </a:spcBef>
              <a:buFont typeface="Arial" panose="020B0604020202020204" pitchFamily="34" charset="0"/>
              <a:buChar char="•"/>
              <a:defRPr/>
            </a:pPr>
            <a:r>
              <a:rPr lang="en-US" sz="2200" dirty="0">
                <a:latin typeface="Calibri" panose="020F0502020204030204" pitchFamily="34" charset="0"/>
                <a:cs typeface="Calibri" panose="020F0502020204030204" pitchFamily="34" charset="0"/>
              </a:rPr>
              <a:t>4:2 – </a:t>
            </a:r>
            <a:r>
              <a:rPr lang="en-US" sz="2200" i="1" dirty="0">
                <a:solidFill>
                  <a:srgbClr val="0000FF"/>
                </a:solidFill>
                <a:latin typeface="Cambria" panose="02040503050406030204" pitchFamily="18" charset="0"/>
                <a:ea typeface="Cambria" panose="02040503050406030204" pitchFamily="18" charset="0"/>
                <a:cs typeface="Calibri" panose="020F0502020204030204" pitchFamily="34" charset="0"/>
              </a:rPr>
              <a:t>By this you know the </a:t>
            </a:r>
            <a:r>
              <a:rPr lang="en-US" sz="2200" b="1" i="1" dirty="0">
                <a:solidFill>
                  <a:srgbClr val="0000FF"/>
                </a:solidFill>
                <a:latin typeface="Cambria" panose="02040503050406030204" pitchFamily="18" charset="0"/>
                <a:ea typeface="Cambria" panose="02040503050406030204" pitchFamily="18" charset="0"/>
                <a:cs typeface="Calibri" panose="020F0502020204030204" pitchFamily="34" charset="0"/>
              </a:rPr>
              <a:t>Spirit</a:t>
            </a:r>
            <a:r>
              <a:rPr lang="en-US" sz="2200" i="1" dirty="0">
                <a:solidFill>
                  <a:srgbClr val="0000FF"/>
                </a:solidFill>
                <a:latin typeface="Cambria" panose="02040503050406030204" pitchFamily="18" charset="0"/>
                <a:ea typeface="Cambria" panose="02040503050406030204" pitchFamily="18" charset="0"/>
                <a:cs typeface="Calibri" panose="020F0502020204030204" pitchFamily="34" charset="0"/>
              </a:rPr>
              <a:t> of God: every spirit that confesses that Jesus Christ has come in the flesh is from God…</a:t>
            </a:r>
          </a:p>
        </p:txBody>
      </p:sp>
    </p:spTree>
    <p:extLst>
      <p:ext uri="{BB962C8B-B14F-4D97-AF65-F5344CB8AC3E}">
        <p14:creationId xmlns:p14="http://schemas.microsoft.com/office/powerpoint/2010/main" val="25529238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Custom Design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fontScheme name="Custom Design">
      <a:majorFont>
        <a:latin typeface="Arial"/>
        <a:ea typeface=""/>
        <a:cs typeface=""/>
      </a:majorFont>
      <a:minorFont>
        <a:latin typeface="Corone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4">
        <a:dk1>
          <a:srgbClr val="FFFF00"/>
        </a:dk1>
        <a:lt1>
          <a:srgbClr val="FFFFFF"/>
        </a:lt1>
        <a:dk2>
          <a:srgbClr val="000000"/>
        </a:dk2>
        <a:lt2>
          <a:srgbClr val="808080"/>
        </a:lt2>
        <a:accent1>
          <a:srgbClr val="BBE0E3"/>
        </a:accent1>
        <a:accent2>
          <a:srgbClr val="00FF00"/>
        </a:accent2>
        <a:accent3>
          <a:srgbClr val="FFFFFF"/>
        </a:accent3>
        <a:accent4>
          <a:srgbClr val="DADA00"/>
        </a:accent4>
        <a:accent5>
          <a:srgbClr val="DAEDEF"/>
        </a:accent5>
        <a:accent6>
          <a:srgbClr val="00E7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5">
        <a:dk1>
          <a:srgbClr val="FFFFFF"/>
        </a:dk1>
        <a:lt1>
          <a:srgbClr val="FFFFFF"/>
        </a:lt1>
        <a:dk2>
          <a:srgbClr val="FF9933"/>
        </a:dk2>
        <a:lt2>
          <a:srgbClr val="00000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FFFFF"/>
        </a:lt1>
        <a:dk2>
          <a:srgbClr val="FF9933"/>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2.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3.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4.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5.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6.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8.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9.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3.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4.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5.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6.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7.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8.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9.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71159</TotalTime>
  <Words>6525</Words>
  <Application>Microsoft Office PowerPoint</Application>
  <PresentationFormat>On-screen Show (4:3)</PresentationFormat>
  <Paragraphs>226</Paragraphs>
  <Slides>44</Slides>
  <Notes>13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44</vt:i4>
      </vt:variant>
    </vt:vector>
  </HeadingPairs>
  <TitlesOfParts>
    <vt:vector size="56" baseType="lpstr">
      <vt:lpstr>Arial</vt:lpstr>
      <vt:lpstr>Bwgrkl</vt:lpstr>
      <vt:lpstr>Calibri</vt:lpstr>
      <vt:lpstr>Cambria</vt:lpstr>
      <vt:lpstr>Coronet</vt:lpstr>
      <vt:lpstr>Tahoma</vt:lpstr>
      <vt:lpstr>Times New Roman</vt:lpstr>
      <vt:lpstr>Wingdings</vt:lpstr>
      <vt:lpstr>140_Office Theme</vt:lpstr>
      <vt:lpstr>1_Office Theme</vt:lpstr>
      <vt:lpstr>Custom Design</vt:lpstr>
      <vt:lpstr>4_Compass</vt:lpstr>
      <vt:lpstr>The Book of 1 John</vt:lpstr>
      <vt:lpstr>Outline of 1 John</vt:lpstr>
      <vt:lpstr>4:7-5:21 The Third Presentation of the Three Tests of FELLOWSHIP WITH GOD:  RIGHTEOUSNESS, LOVE and BELIEF in Jesus </vt:lpstr>
      <vt:lpstr>1 John 4:13-16 The Synthesis of LOVE and BELIEF–  True belief is the vital ground of Christian love</vt:lpstr>
      <vt:lpstr>1 John 4:13-16 The Synthesis of LOVE and BELIEF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“Savior”- swth,r (soter) </vt:lpstr>
      <vt:lpstr>“Savior”- swth,r (soter) </vt:lpstr>
      <vt:lpstr>“world” ko,smoj (kosmos)</vt:lpstr>
      <vt:lpstr>“world” ko,smoj (kosmos)</vt:lpstr>
      <vt:lpstr>“world” ko,smoj (kosmos)</vt:lpstr>
      <vt:lpstr>“world” ko,smoj (kosmos)</vt:lpstr>
      <vt:lpstr>In what way is Jesus “the Savior of the world”?</vt:lpstr>
      <vt:lpstr>In what way is Jesus “the Savior of the world”?</vt:lpstr>
      <vt:lpstr>In what way is Jesus “the Savior of the world”?</vt:lpstr>
      <vt:lpstr>In what way is Jesus “the Savior of the world”?</vt:lpstr>
      <vt:lpstr>PowerPoint Presentation</vt:lpstr>
      <vt:lpstr>PowerPoint Presentation</vt:lpstr>
      <vt:lpstr>PowerPoint Presentation</vt:lpstr>
      <vt:lpstr>“know” - ginw,skw (ginosko)</vt:lpstr>
      <vt:lpstr>“believe” - pisteu,w (pisteuo)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Paraphrastic Commentary on 1 John 4:7-12 by Donald W. Burdick</vt:lpstr>
      <vt:lpstr>Paraphrastic Commentary on 1 John 4:13-16 by Donald W. Burdick</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of 1 John</dc:title>
  <dc:creator>Robert Connolly</dc:creator>
  <cp:lastModifiedBy>Robert Connolly</cp:lastModifiedBy>
  <cp:revision>980</cp:revision>
  <cp:lastPrinted>2022-02-20T15:28:57Z</cp:lastPrinted>
  <dcterms:created xsi:type="dcterms:W3CDTF">2021-10-27T02:35:00Z</dcterms:created>
  <dcterms:modified xsi:type="dcterms:W3CDTF">2022-02-20T15:29:54Z</dcterms:modified>
</cp:coreProperties>
</file>