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773" r:id="rId2"/>
    <p:sldId id="655" r:id="rId3"/>
    <p:sldId id="775" r:id="rId4"/>
    <p:sldId id="776" r:id="rId5"/>
    <p:sldId id="774" r:id="rId6"/>
    <p:sldId id="650" r:id="rId7"/>
    <p:sldId id="653" r:id="rId8"/>
    <p:sldId id="65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EE3FA-69F3-4228-8B1C-751B7C95028F}" type="datetimeFigureOut">
              <a:rPr lang="en-US" smtClean="0"/>
              <a:pPr/>
              <a:t>3/19/2016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0334-F2C2-4770-B480-2913F8F0EA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3/19/2016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99376C-85DB-407B-B965-FC6367A132FF}" type="datetimeFigureOut">
              <a:rPr lang="en-US" smtClean="0"/>
              <a:pPr/>
              <a:t>3/19/2016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Raise Wise, Godly Children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858000" cy="1752600"/>
          </a:xfrm>
        </p:spPr>
        <p:txBody>
          <a:bodyPr>
            <a:normAutofit fontScale="92500" lnSpcReduction="20000"/>
          </a:bodyPr>
          <a:lstStyle/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Your Child to Obey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 with Rebellion</a:t>
            </a: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in Righteousness</a:t>
            </a: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Aiming for the Heart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 Review on Spanking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Spank: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You’ve told them what to do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understood what you told them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didn’t obey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Away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Way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 Happy Heart</a:t>
            </a:r>
          </a:p>
        </p:txBody>
      </p:sp>
    </p:spTree>
    <p:extLst>
      <p:ext uri="{BB962C8B-B14F-4D97-AF65-F5344CB8AC3E}">
        <p14:creationId xmlns:p14="http://schemas.microsoft.com/office/powerpoint/2010/main" val="171789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 Review on Spanking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Spank (what we’ve covered so far):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spank in anger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child to a private place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him what he did wrong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him acknowledge what he did wrong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him how many swats he’ll receive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spanking is done pick him up and hug him and express your love for him.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2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5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Spank Your Child*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591115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“How” of Spanking</a:t>
            </a:r>
          </a:p>
          <a:p>
            <a:pPr lvl="1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At this point there should be complete restoration between you and your child. If he is mad at you, if he refuses to receive your affection, then something is wrong.</a:t>
            </a:r>
          </a:p>
          <a:p>
            <a:pPr lvl="1"/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 the moment all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discipline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seems painful rather than pleasant, but later it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yields the peaceful fruit of righteousness to those who have been trained by it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Heb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12:11 ESV)</a:t>
            </a:r>
          </a:p>
          <a:p>
            <a:pPr lvl="1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If discipline has not yielded a harvest of peace and righteousness, it is not finished.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6505515"/>
            <a:ext cx="5560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* Gleaned from Tedd Tripp,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Shepherding a Child’s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5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Spank Your Child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591115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“How” of Spanking</a:t>
            </a:r>
          </a:p>
          <a:p>
            <a:pPr lvl="1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Do not allow angry crying or screaming.*</a:t>
            </a:r>
          </a:p>
          <a:p>
            <a:pPr lvl="2"/>
            <a:r>
              <a:rPr lang="en-US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The key word is “angry”. The proper application of the rod will produce some crying, but you must not tolerate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angry</a:t>
            </a:r>
            <a:r>
              <a:rPr lang="en-US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crying, which usually evidences a lack of submission to the parent as well as to the discipline process.</a:t>
            </a:r>
          </a:p>
          <a:p>
            <a:pPr lvl="2"/>
            <a:r>
              <a:rPr lang="en-US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 humble spirit and a contrite heart are essential responses to biblical discipline.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6505515"/>
            <a:ext cx="5930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* Paul and Karen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Tautges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Help! My Toddler Rules the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6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Spank Your Child*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591115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“How” of Spanking</a:t>
            </a:r>
          </a:p>
          <a:p>
            <a:pPr lvl="1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Pray with him. Encourage him with the fact that Christ has been given because we are a people who sin. There is forgiveness in Christ. Christ can empower and enable him to obey in the future.</a:t>
            </a:r>
          </a:p>
          <a:p>
            <a:pPr lvl="1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There is no more powerful time to press the claims of the gospel than when your children are being confronted with their need of Christ’s grace and power during discipline.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6505515"/>
            <a:ext cx="5560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* Gleaned from Tedd Tripp,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Shepherding a Child’s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5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Spank Your Child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86740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Considerations When Spanking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order for a spanking to produce the desired results, it must be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painful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2"/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 the moment all discipline seems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painful rather than pleasant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but later it yields the peaceful fruit of righteousness to those who have been trained by it.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Hebrews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12:11 ESV)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Often parents will spank their children in a way that is not sufficiently painful, and then they wonder why discipline doesn’t seem to work.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causing pain is important, we must also be careful not to do anything that causes serious injury or permanent damage.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08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Spank Your Child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Considerations When Spanking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suggestions for making sure that the spanking is sufficiently painful to make an impact on the child while not causing serious damage: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time the Bible mentions the instrument used in discipline it talks about using a rod rather than your hand or some other tool.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recommend that all spanking be administered to the child’s rump, as it seems to be the best place to cause pain without causing serious damage.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sure to remove any padding (e.g. a diaper) that might end up softening the blow.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recommend that a swat be administered while the child bends over (i.e. not running away).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84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89633</TotalTime>
  <Words>640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How to Raise Wise, Godly Children</vt:lpstr>
      <vt:lpstr>Quick Review on Spanking</vt:lpstr>
      <vt:lpstr>Quick Review on Spanking</vt:lpstr>
      <vt:lpstr>How to Spank Your Child*</vt:lpstr>
      <vt:lpstr>How to Spank Your Child</vt:lpstr>
      <vt:lpstr>How to Spank Your Child*</vt:lpstr>
      <vt:lpstr>How to Spank Your Child</vt:lpstr>
      <vt:lpstr>How to Spank Your Child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rsconnolly</dc:creator>
  <cp:lastModifiedBy>Robert Connolly</cp:lastModifiedBy>
  <cp:revision>2077</cp:revision>
  <dcterms:created xsi:type="dcterms:W3CDTF">2011-01-13T01:13:42Z</dcterms:created>
  <dcterms:modified xsi:type="dcterms:W3CDTF">2016-03-20T21:06:38Z</dcterms:modified>
</cp:coreProperties>
</file>