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880" r:id="rId2"/>
    <p:sldId id="881" r:id="rId3"/>
    <p:sldId id="882" r:id="rId4"/>
    <p:sldId id="859" r:id="rId5"/>
    <p:sldId id="8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Raise Wise, Godly Children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858000" cy="1752600"/>
          </a:xfrm>
        </p:spPr>
        <p:txBody>
          <a:bodyPr>
            <a:normAutofit fontScale="92500" lnSpcReduction="2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Your Child to Obey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Dealing with Rebellion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Righteousness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Aiming for the Heart</a:t>
            </a:r>
          </a:p>
          <a:p>
            <a:endParaRPr lang="en-US" dirty="0"/>
          </a:p>
        </p:txBody>
      </p:sp>
      <p:pic>
        <p:nvPicPr>
          <p:cNvPr id="1026" name="Picture 2" descr="C:\Users\Robert\AppData\Local\Microsoft\Windows\INetCache\IE\0FJ7KN5Y\Check_mark_23x20_0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24" y="4800600"/>
            <a:ext cx="204788" cy="19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59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“Tools” for Training in Righteousness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Spanking/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Teaching/Instructing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Rebuking/Correcting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Activity/Drilling/Practicing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 by Personal Example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47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Teaching/Instructing - Review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saw last time that the Word of God is clear: you as a parent have a solemn responsibility to teach and instruct your children: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these words that I command you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today shall be on your heart. You shall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teach them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diligently to your children, and shall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talk of them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when you sit in your house, and when you walk by the way, and when you lie down,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when you rise.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Deut. 6:6-7 – cf. Ps. 78:4-8; Prov. 1:8; Eph. 6:4; Judges 2:8-10)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time we talked about things that will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diminish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ability to effectively teach your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62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Teaching/Instructing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that will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ability to effectively teach your children: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good control of your children through consistent, loving, effective discipline and training in obedience.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Foster a warm, tenderhearted, affectionate relationship with each of your children.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and work to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good attitudes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your children – especially being cheerful, thankful, and helpful.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your kids and what’s going on with them a major focus in your life.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diligently to prevent other things (even good things) from crowding out time that you should be spending with your kids.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861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Teaching/Instructing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399"/>
            <a:ext cx="8229600" cy="594360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that will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ability to effectively teach your children: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in tune with what’s really going on in the hearts of your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deliberate, thought out effort to teach your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– day in and day out, year in and year out.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how to teach on a level that your children understand.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the most of teachable moments that arise in the life of your kids.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think of other things that should go on this list?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126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97473</TotalTime>
  <Words>357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How to Raise Wise, Godly Children</vt:lpstr>
      <vt:lpstr>“Tools” for Training in Righteousness</vt:lpstr>
      <vt:lpstr>Teaching/Instructing - Review</vt:lpstr>
      <vt:lpstr>Teaching/Instructing</vt:lpstr>
      <vt:lpstr>Teaching/Instructing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2416</cp:revision>
  <dcterms:created xsi:type="dcterms:W3CDTF">2011-01-13T01:13:42Z</dcterms:created>
  <dcterms:modified xsi:type="dcterms:W3CDTF">2016-09-18T21:38:07Z</dcterms:modified>
</cp:coreProperties>
</file>