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943" r:id="rId2"/>
    <p:sldId id="944" r:id="rId3"/>
    <p:sldId id="914" r:id="rId4"/>
    <p:sldId id="915" r:id="rId5"/>
    <p:sldId id="918" r:id="rId6"/>
    <p:sldId id="919" r:id="rId7"/>
    <p:sldId id="920" r:id="rId8"/>
    <p:sldId id="945" r:id="rId9"/>
    <p:sldId id="946" r:id="rId10"/>
    <p:sldId id="947" r:id="rId11"/>
    <p:sldId id="94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EE3FA-69F3-4228-8B1C-751B7C95028F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50334-F2C2-4770-B480-2913F8F0EA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19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99376C-85DB-407B-B965-FC6367A132FF}" type="datetimeFigureOut">
              <a:rPr lang="en-US" smtClean="0"/>
              <a:pPr/>
              <a:t>11/20/2016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229600" cy="1981200"/>
          </a:xfrm>
        </p:spPr>
        <p:txBody>
          <a:bodyPr anchor="t">
            <a:normAutofit fontScale="90000"/>
          </a:bodyPr>
          <a:lstStyle/>
          <a:p>
            <a:r>
              <a:rPr lang="en-US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Raise Children to Become Wise</a:t>
            </a:r>
            <a:r>
              <a:rPr lang="en-US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Responsible, Godly Adults</a:t>
            </a:r>
            <a:endParaRPr lang="en-US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6858000" cy="1752600"/>
          </a:xfrm>
        </p:spPr>
        <p:txBody>
          <a:bodyPr>
            <a:normAutofit fontScale="92500" lnSpcReduction="20000"/>
          </a:bodyPr>
          <a:lstStyle/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Your Child to Obey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Dealing with Rebellion</a:t>
            </a: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in Righteousness</a:t>
            </a: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Aiming for the Heart</a:t>
            </a:r>
          </a:p>
          <a:p>
            <a:endParaRPr lang="en-US" dirty="0"/>
          </a:p>
        </p:txBody>
      </p:sp>
      <p:pic>
        <p:nvPicPr>
          <p:cNvPr id="1026" name="Picture 2" descr="C:\Users\Robert\AppData\Local\Microsoft\Windows\INetCache\IE\0FJ7KN5Y\Check_mark_23x20_02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24" y="4800600"/>
            <a:ext cx="204788" cy="19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81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Spectator Sports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762001"/>
            <a:ext cx="85344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to 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beware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concerning spectator sports:</a:t>
            </a:r>
          </a:p>
          <a:p>
            <a:pPr lvl="1"/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any recreational activity, spectator sports can become a real time waster if you spend too much time doing it, or give it priority over things that are more important.</a:t>
            </a:r>
          </a:p>
          <a:p>
            <a:pPr lvl="1"/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careful that you don’t let it ruin your day (and everyone else’s day) when your favorite team loses. </a:t>
            </a:r>
          </a:p>
          <a:p>
            <a:pPr lvl="1"/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a number of negative role models in sports today. Point them out to your kids as examples of the kind of person that they should </a:t>
            </a:r>
            <a:r>
              <a:rPr lang="en-US" sz="31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becoming like.</a:t>
            </a: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691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Questions on Sports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762001"/>
            <a:ext cx="8534400" cy="6096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thoughts on sports?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there things that I have said today where you would like to elaborate further?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there things that I have said today that you would take issue with?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there things you would like to 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what I have already said?</a:t>
            </a: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675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“Tools” for Training in Righteousness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594360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Spanking/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Consequences</a:t>
            </a: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Teaching/Instructing</a:t>
            </a: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Rebuking/Correcting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Developmental Activities </a:t>
            </a: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Modeling by Personal Example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49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Developmental Activities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5943601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in the process of looking at three types of developmental activities: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</a:p>
          <a:p>
            <a:pPr lvl="1"/>
            <a:r>
              <a:rPr lang="en-US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Recreation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023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Recreation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594360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Recreation is the default mode that your kids will tend to operate in.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Recreation (especially too much of it)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end up becoming the kind of “worthless pursuit” that the Proverbs warn against:</a:t>
            </a:r>
          </a:p>
          <a:p>
            <a:pPr lvl="1"/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Whoever works his land will have plenty of bread, but he who follows worthless pursuits lacks sense. 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Proverbs 12:11)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not all recreation is bad. Recreation can be a fun and effective way for kids to develop skills and learn things.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Encouraging and perhaps participating with your kids in the right kinds of recreation, can be a great way for you to develop your kids knowledge and abilities while everyone’s having a great time!</a:t>
            </a: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95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Recreation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5943601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look at several areas of recreation: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Games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Audio / Video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Vacations and Day Trips</a:t>
            </a: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69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involving your kids in sports: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helps them develop self discipline and get much needed exercise.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 sports help them learn teamwork, good sportsmanship, and how to work together with others towards a common goal.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helps them build comradery with others, exposes them to new relationships and new opportunities to spread the gospel to unbelievers.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are so inclined, you can coach your kids team, which adds another dimension to your relationship and gives you greater exposure to your kid’s friends.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gives you a chance to root for and support your kids at something that they’re good at.</a:t>
            </a: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202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762001"/>
            <a:ext cx="85344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to beware of concerning kids and sports: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Beware of becoming imbalanced in the amount of time you and your kids spend being involved in sports – to the exclusion of other valuable ways of spending time and effort.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Beware of making sports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end” all in life.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sure your desire to have your kids involved in sports is not just a desire that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have to vicariously be something that you always wished you could be, but to the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detriment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your kids.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sure to correct your kids if you see them exhibiting bad traits that are common in sports: such as bad sportsmanship or becoming a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 donna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011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Spectator Sports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762001"/>
            <a:ext cx="8534400" cy="6096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 to this point, we have been discussing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participation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sports. For many people, their connection with sports involves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watching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sports (professional, college, etc.) </a:t>
            </a: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826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Spectator Sports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762001"/>
            <a:ext cx="8534400" cy="60960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upside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spectator sports:</a:t>
            </a:r>
          </a:p>
          <a:p>
            <a:pPr lvl="1"/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fun!</a:t>
            </a:r>
          </a:p>
          <a:p>
            <a:pPr lvl="1"/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a way of building comradery with those around us who share our devotion to our favorite team.</a:t>
            </a:r>
          </a:p>
          <a:p>
            <a:pPr lvl="1"/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a way of celebrating human achievement and it can provide us with admirable examples of the amazing things that can be accomplished by those who are gifted and devote themselves to a particular discipline.</a:t>
            </a:r>
          </a:p>
          <a:p>
            <a:pPr lvl="1"/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in turn can serve as a motivation and example for us to strive and put forth a similar effort to use our gifts in more important areas of life: </a:t>
            </a:r>
            <a:r>
              <a:rPr lang="en-US" sz="31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Every athlete exercises self-control in all things. They do it to receive a perishable wreath, but we an imperishable. </a:t>
            </a:r>
            <a:r>
              <a:rPr lang="en-US" sz="31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 </a:t>
            </a:r>
            <a:r>
              <a:rPr lang="en-US" sz="31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 do not run aimlessly; I do not box as one beating the air. </a:t>
            </a:r>
            <a:r>
              <a:rPr lang="en-US" sz="31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But </a:t>
            </a:r>
            <a:r>
              <a:rPr lang="en-US" sz="31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 discipline my body and keep it under control, lest after preaching to others I myself should be disqualified. </a:t>
            </a:r>
            <a:r>
              <a:rPr lang="en-U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(1Corinthians 9:25-27)</a:t>
            </a: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162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101381</TotalTime>
  <Words>793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How to Raise Children to Become Wise, Responsible, Godly Adults</vt:lpstr>
      <vt:lpstr>“Tools” for Training in Righteousness</vt:lpstr>
      <vt:lpstr>Developmental Activities</vt:lpstr>
      <vt:lpstr>Recreation</vt:lpstr>
      <vt:lpstr>Recreation</vt:lpstr>
      <vt:lpstr>Sports</vt:lpstr>
      <vt:lpstr>Sports</vt:lpstr>
      <vt:lpstr>Spectator Sports</vt:lpstr>
      <vt:lpstr>Spectator Sports</vt:lpstr>
      <vt:lpstr>Spectator Sports</vt:lpstr>
      <vt:lpstr>Discussion Questions on Sports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rsconnolly</dc:creator>
  <cp:lastModifiedBy>Robert Connolly</cp:lastModifiedBy>
  <cp:revision>2607</cp:revision>
  <dcterms:created xsi:type="dcterms:W3CDTF">2011-01-13T01:13:42Z</dcterms:created>
  <dcterms:modified xsi:type="dcterms:W3CDTF">2016-11-20T23:22:54Z</dcterms:modified>
</cp:coreProperties>
</file>