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sldIdLst>
    <p:sldId id="1063" r:id="rId2"/>
    <p:sldId id="1054" r:id="rId3"/>
    <p:sldId id="1058" r:id="rId4"/>
    <p:sldId id="1059" r:id="rId5"/>
    <p:sldId id="1061" r:id="rId6"/>
    <p:sldId id="1060" r:id="rId7"/>
    <p:sldId id="10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BEE3FA-69F3-4228-8B1C-751B7C95028F}" type="datetimeFigureOut">
              <a:rPr lang="en-US" smtClean="0"/>
              <a:pPr/>
              <a:t>3/5/2017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50334-F2C2-4770-B480-2913F8F0EA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19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3/5/2017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3/5/2017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3/5/2017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3/5/2017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3/5/2017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3/5/2017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3/5/2017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3/5/2017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499376C-85DB-407B-B965-FC6367A132FF}" type="datetimeFigureOut">
              <a:rPr lang="en-US" smtClean="0"/>
              <a:pPr/>
              <a:t>3/5/2017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2057400"/>
            <a:ext cx="8610600" cy="914400"/>
          </a:xfrm>
        </p:spPr>
        <p:txBody>
          <a:bodyPr anchor="t">
            <a:normAutofit/>
          </a:bodyPr>
          <a:lstStyle/>
          <a:p>
            <a:r>
              <a:rPr lang="en-US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Odds and Ends</a:t>
            </a:r>
            <a:endParaRPr lang="en-US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52412" y="3352800"/>
            <a:ext cx="8610600" cy="2819400"/>
          </a:xfrm>
        </p:spPr>
        <p:txBody>
          <a:bodyPr>
            <a:normAutofit lnSpcReduction="10000"/>
          </a:bodyPr>
          <a:lstStyle/>
          <a:p>
            <a:pPr marL="461963" indent="-461963" algn="l">
              <a:buFont typeface="Wingdings" panose="05000000000000000000" pitchFamily="2" charset="2"/>
              <a:buChar char="q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Parenting Teenagers</a:t>
            </a:r>
          </a:p>
          <a:p>
            <a:pPr marL="461963" indent="-461963" algn="l">
              <a:buFont typeface="Wingdings" panose="05000000000000000000" pitchFamily="2" charset="2"/>
              <a:buChar char="q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Relating to Your Kids as Adults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61963" indent="-461963" algn="l">
              <a:buFont typeface="Wingdings" panose="05000000000000000000" pitchFamily="2" charset="2"/>
              <a:buChar char="q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Be a Good Grandparent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61963" indent="-461963" algn="l">
              <a:buFont typeface="Wingdings" panose="05000000000000000000" pitchFamily="2" charset="2"/>
              <a:buChar char="q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to Work Well Together With Your Spouse in Raising Your Kids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61963" indent="-461963" algn="l">
              <a:buFont typeface="Wingdings" panose="05000000000000000000" pitchFamily="2" charset="2"/>
              <a:buChar char="q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Going Through a Series of Fictitious Examples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pic>
        <p:nvPicPr>
          <p:cNvPr id="6" name="Picture 2" descr="C:\Users\Robert\AppData\Local\Microsoft\Windows\INetCache\IE\0FJ7KN5Y\Check_mark_23x20_02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689" y="3920258"/>
            <a:ext cx="204788" cy="193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9715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pPr marL="461963" indent="-461963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Relating to Your Kids as Adults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scriptures require “children” to obey their parents. (Eph. 6:1; Col. 3:20)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do not believe that the scriptures require adults who have left home to obey their parents. (Gen. 2:24, Mark 10:7)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believe the scriptures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require us to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honor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our parents even as adults. (cf. Mark 7:8-13)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course you can’t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your adult kids honor you if they are unwilling to do so.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you can do a lot to make it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easier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them to honor you and you can also do things that make it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harder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them to honor you.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2762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pPr marL="461963" indent="-461963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Relating to Your Kids as Adults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make it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easier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your kids to honor you: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Show an interest in them and a genuine concern for their well being.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slow to insist on having your way.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 them to a high standard, while being careful not to be overly critical of them.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Support them and admire them in whatever ways you can.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transparent and vulnerable to the extent that it’s appropriate.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take yourself too seriously, be willing to admit to and laugh at your own shortcomings.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281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pPr marL="461963" indent="-461963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Relating to Your Kids as Adults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 that make it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harder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your kids to honor you: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taking an interest in what’s going on with them. 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Always insisting that your preferences have priority over theirs, after all, you’re the parent!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Insisting that the way that you do things is the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way – in areas where there can be an honest difference in judgment.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Constantly nagging them and letting them know how disappointed you are in them.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383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pPr marL="461963" indent="-461963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Relating to Your Kids as Adults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 a son or daughter be allowed to continue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live with their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parents once they become an adult?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 adult child gets married, they should “leave and cleave” (Gen.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2:24 , Mark 10:7)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they become adults and they’re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married, allowing them to continue to live with you is a judgement call.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if you do decide to allow your unmarried adult children to continue to live with you, you should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least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insist that they get a job and earn their keep around the house. (2 Thessalonians 3:10)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5708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pPr marL="461963" indent="-461963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Relating to Your Kids as Adults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your adult son or daughter does get married and (hopefully) moves out: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Welcome their spouse and make them feel like part of the family (after all, they are!)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Encourage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kids to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 their relationship with their spouse more important than their relationship with you (or anybody else).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Resist the temptation to meddle in their marriage.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Encourage them to love each other and build a strong marriage.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careful not to always side with your own kid against their spouse or vice versa.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863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marL="461963" indent="-461963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 About Relating to Your Kids as Adults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you think about my assertion that adults who no longer live with their parents are not biblically required to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obey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their parents, but they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required to continue to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honor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them?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think of other things that I did not think to mention that make it easier or harder for adult children to honor their parents?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your thoughts on adult children who continue to live with their parents?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you think about me saying that you parents should “encourage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[adult] kids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consider their relationship with their spouse more important than their relationship with you (or anybody else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)”?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3940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107040</TotalTime>
  <Words>676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Odds and Ends</vt:lpstr>
      <vt:lpstr>Relating to Your Kids as Adults</vt:lpstr>
      <vt:lpstr>Relating to Your Kids as Adults</vt:lpstr>
      <vt:lpstr>Relating to Your Kids as Adults</vt:lpstr>
      <vt:lpstr>Relating to Your Kids as Adults</vt:lpstr>
      <vt:lpstr>Relating to Your Kids as Adults</vt:lpstr>
      <vt:lpstr>Questions About Relating to Your Kids as Adults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rsconnolly</dc:creator>
  <cp:lastModifiedBy>Robert Connolly</cp:lastModifiedBy>
  <cp:revision>2937</cp:revision>
  <dcterms:created xsi:type="dcterms:W3CDTF">2011-01-13T01:13:42Z</dcterms:created>
  <dcterms:modified xsi:type="dcterms:W3CDTF">2017-03-05T23:49:34Z</dcterms:modified>
</cp:coreProperties>
</file>