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0"/>
  </p:notesMasterIdLst>
  <p:sldIdLst>
    <p:sldId id="1087" r:id="rId2"/>
    <p:sldId id="1088" r:id="rId3"/>
    <p:sldId id="1080" r:id="rId4"/>
    <p:sldId id="1075" r:id="rId5"/>
    <p:sldId id="1077" r:id="rId6"/>
    <p:sldId id="1076" r:id="rId7"/>
    <p:sldId id="1071" r:id="rId8"/>
    <p:sldId id="108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83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BEE3FA-69F3-4228-8B1C-751B7C95028F}" type="datetimeFigureOut">
              <a:rPr lang="en-US" smtClean="0"/>
              <a:pPr/>
              <a:t>3/26/2017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E50334-F2C2-4770-B480-2913F8F0EA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219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3/26/2017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3/26/2017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3/26/2017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3/26/2017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3/26/2017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3/26/2017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3/26/2017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3/26/2017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3/26/2017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3/26/2017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3/26/2017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499376C-85DB-407B-B965-FC6367A132FF}" type="datetimeFigureOut">
              <a:rPr lang="en-US" smtClean="0"/>
              <a:pPr/>
              <a:t>3/26/2017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2057400"/>
            <a:ext cx="8610600" cy="914400"/>
          </a:xfrm>
        </p:spPr>
        <p:txBody>
          <a:bodyPr anchor="t">
            <a:normAutofit/>
          </a:bodyPr>
          <a:lstStyle/>
          <a:p>
            <a:r>
              <a:rPr lang="en-US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Odds and Ends</a:t>
            </a:r>
            <a:endParaRPr lang="en-US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52412" y="3352800"/>
            <a:ext cx="8610600" cy="2819400"/>
          </a:xfrm>
        </p:spPr>
        <p:txBody>
          <a:bodyPr>
            <a:normAutofit fontScale="92500" lnSpcReduction="20000"/>
          </a:bodyPr>
          <a:lstStyle/>
          <a:p>
            <a:pPr marL="461963" indent="-461963" algn="l">
              <a:buFont typeface="Wingdings" panose="05000000000000000000" pitchFamily="2" charset="2"/>
              <a:buChar char="q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Parenting Teenagers</a:t>
            </a:r>
          </a:p>
          <a:p>
            <a:pPr marL="461963" indent="-461963" algn="l">
              <a:buFont typeface="Wingdings" panose="05000000000000000000" pitchFamily="2" charset="2"/>
              <a:buChar char="q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Relating to Your Kids as Adults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61963" indent="-461963" algn="l">
              <a:buFont typeface="Wingdings" panose="05000000000000000000" pitchFamily="2" charset="2"/>
              <a:buChar char="q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Joys, Opportunities, and Challenges of Being a Grandparent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61963" indent="-461963" algn="l">
              <a:buFont typeface="Wingdings" panose="05000000000000000000" pitchFamily="2" charset="2"/>
              <a:buChar char="q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Learning to Work Well Together With Your Spouse in Raising Your Kids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61963" indent="-461963" algn="l">
              <a:buFont typeface="Wingdings" panose="05000000000000000000" pitchFamily="2" charset="2"/>
              <a:buChar char="q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Going Through a Series of Fictitious Examples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  <p:pic>
        <p:nvPicPr>
          <p:cNvPr id="6" name="Picture 2" descr="C:\Users\Robert\AppData\Local\Microsoft\Windows\INetCache\IE\0FJ7KN5Y\Check_mark_23x20_02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82" y="4231689"/>
            <a:ext cx="204788" cy="193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4919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Autofit/>
          </a:bodyPr>
          <a:lstStyle/>
          <a:p>
            <a:pPr marL="461963" indent="-461963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Challenges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Being a Grandparent - Review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Challenge #1: You 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end up not getting grandkids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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Challenge #2: Your son or daughter could end up having your grandchild out of wedlock.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Challenge #3: Taking an interest in your grandkids and making 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them.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Challenge #4: The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“generation gap”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35134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Autofit/>
          </a:bodyPr>
          <a:lstStyle/>
          <a:p>
            <a:pPr marL="461963" indent="-461963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Challenges of Being a Grandparent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69848"/>
            <a:ext cx="8229600" cy="5788152"/>
          </a:xfrm>
        </p:spPr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Challenge #5: Not playing favorites!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you have more than one grandchild, you are likely to like and relate to some of your grandkids more than you do the others.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spite of this, I urge you, just as I did with your kids, don’t play favorites! Be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evenhanded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your treatment of your grandkids.</a:t>
            </a: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1248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Autofit/>
          </a:bodyPr>
          <a:lstStyle/>
          <a:p>
            <a:pPr marL="461963" indent="-461963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Challenges of Being a Grandparent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69848"/>
            <a:ext cx="8229600" cy="5788152"/>
          </a:xfrm>
        </p:spPr>
        <p:txBody>
          <a:bodyPr>
            <a:norm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Challenge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#6: The son or daughter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(or son or daughter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in-law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who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parenting your grandkid(s) may be at odds with you in some way. 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example,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may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Significantly reject your values in some important area(s) and raise your grandkids accordingly.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a bad relationship with you which is in turn will negatively affect your relationship with your grandkids.</a:t>
            </a:r>
          </a:p>
          <a:p>
            <a:pPr lvl="1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35005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Autofit/>
          </a:bodyPr>
          <a:lstStyle/>
          <a:p>
            <a:pPr marL="461963" indent="-461963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Challenges of Being a Grandparent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69848"/>
            <a:ext cx="8229600" cy="5788152"/>
          </a:xfrm>
        </p:spPr>
        <p:txBody>
          <a:bodyPr>
            <a:norm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Challenge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#7: The son or daughter who is parenting your grandkid(s) may try to use you as a babysitter more often than you would like.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a grandparent, you will most likely want to spend time with your grandkids, but babysitting (especially if you become their day care) is your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choice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not necessarily an obligation.</a:t>
            </a:r>
          </a:p>
          <a:p>
            <a:pPr lvl="1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60550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Autofit/>
          </a:bodyPr>
          <a:lstStyle/>
          <a:p>
            <a:pPr marL="461963" indent="-461963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Challenges of Being a Grandparent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69848"/>
            <a:ext cx="8229600" cy="5788152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Challenge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#8: Your son or daughter may end up having a severe problem that significantly interferes with their ability to raise your grandkids. 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example: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daughter goes through a divorce and is suddenly (temporarily) unable to financially provide for her kids (i.e. your grandkids).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son or daughter and their spouse suddenly dies, leaving your grandkids without parents.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son or daughter becomes highly irresponsible to a point where they are no longer fit to be parents.</a:t>
            </a: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694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Autofit/>
          </a:bodyPr>
          <a:lstStyle/>
          <a:p>
            <a:pPr marL="461963" indent="-461963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Joys of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Being a Grandparent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69848"/>
            <a:ext cx="8229600" cy="5788152"/>
          </a:xfrm>
        </p:spPr>
        <p:txBody>
          <a:bodyPr>
            <a:normAutofit fontScale="85000" lnSpcReduction="10000"/>
          </a:bodyPr>
          <a:lstStyle/>
          <a:p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A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grandmother is a babysitter who watches the kids instead of the television.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~Author Unknown. 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No cowboy was ever faster on the draw than a grandparent pulling a baby picture out of a wallet.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~Author Unknown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despite the various challenges that you face as a grandparent,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(normally) a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special pride in being a grandparent and a special excitement that grandparents have in getting to spend time with their grandkids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And, on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balance, Proverbs 17:6 remains true: 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Grandchildren are the crown of the aged…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46749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Autofit/>
          </a:bodyPr>
          <a:lstStyle/>
          <a:p>
            <a:pPr marL="461963" indent="-461963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 About Grandparenting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69848"/>
            <a:ext cx="8229600" cy="5788152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you ever witnessed a case of grandparents “playing favorites” with their grandkids? 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you ever seen a situation where the grandparent being at odds with their son or daughter negatively affected their relationship with their grandkids?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you think there is such a thing as a grandparent being asked to babysit too much?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things are you most looking forward to in becoming a grandparent?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94160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107987</TotalTime>
  <Words>599</Words>
  <Application>Microsoft Office PowerPoint</Application>
  <PresentationFormat>On-screen Show (4:3)</PresentationFormat>
  <Paragraphs>60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Odds and Ends</vt:lpstr>
      <vt:lpstr>The Challenges of Being a Grandparent - Review</vt:lpstr>
      <vt:lpstr>The Challenges of Being a Grandparent</vt:lpstr>
      <vt:lpstr>The Challenges of Being a Grandparent</vt:lpstr>
      <vt:lpstr>The Challenges of Being a Grandparent</vt:lpstr>
      <vt:lpstr>The Challenges of Being a Grandparent</vt:lpstr>
      <vt:lpstr>The Joys of Being a Grandparent</vt:lpstr>
      <vt:lpstr>Questions About Grandparenting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rsconnolly</dc:creator>
  <cp:lastModifiedBy>Robert Connolly</cp:lastModifiedBy>
  <cp:revision>3007</cp:revision>
  <dcterms:created xsi:type="dcterms:W3CDTF">2011-01-13T01:13:42Z</dcterms:created>
  <dcterms:modified xsi:type="dcterms:W3CDTF">2017-03-26T17:37:49Z</dcterms:modified>
</cp:coreProperties>
</file>