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theme/themeOverride39.xml" ContentType="application/vnd.openxmlformats-officedocument.themeOverr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theme/themeOverride17.xml" ContentType="application/vnd.openxmlformats-officedocument.themeOverr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theme/themeOverride42.xml" ContentType="application/vnd.openxmlformats-officedocument.themeOverride+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theme/themeOverride20.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theme/themeOverride6.xml" ContentType="application/vnd.openxmlformats-officedocument.themeOverride+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theme/themeOverride36.xml" ContentType="application/vnd.openxmlformats-officedocument.themeOverr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402.xml" ContentType="application/vnd.openxmlformats-officedocument.presentationml.slideLayout+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theme/themeOverride33.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theme/themeOverride11.xml" ContentType="application/vnd.openxmlformats-officedocument.themeOverr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Override27.xml" ContentType="application/vnd.openxmlformats-officedocument.themeOverr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theme/theme14.xml" ContentType="application/vnd.openxmlformats-officedocument.theme+xml"/>
  <Override PartName="/ppt/slideLayouts/slideLayout440.xml" ContentType="application/vnd.openxmlformats-officedocument.presentationml.slideLayout+xml"/>
  <Override PartName="/ppt/theme/themeOverride46.xml" ContentType="application/vnd.openxmlformats-officedocument.themeOverrid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theme/themeOverride24.xml" ContentType="application/vnd.openxmlformats-officedocument.themeOverride+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Override18.xml" ContentType="application/vnd.openxmlformats-officedocument.themeOverr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Override43.xml" ContentType="application/vnd.openxmlformats-officedocument.themeOverride+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theme/themeOverride10.xml" ContentType="application/vnd.openxmlformats-officedocument.themeOverride+xml"/>
  <Override PartName="/ppt/slideMasters/slideMaster28.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theme/theme38.xml" ContentType="application/vnd.openxmlformats-officedocument.them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442.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theme/themeOverride37.xml" ContentType="application/vnd.openxmlformats-officedocument.themeOverr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Override15.xml" ContentType="application/vnd.openxmlformats-officedocument.themeOverride+xml"/>
  <Override PartName="/ppt/theme/themeOverride26.xml" ContentType="application/vnd.openxmlformats-officedocument.themeOverr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52.xml" ContentType="application/vnd.openxmlformats-officedocument.presentationml.slideLayout+xml"/>
  <Override PartName="/ppt/theme/themeOverride4.xml" ContentType="application/vnd.openxmlformats-officedocument.themeOverride+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theme/themeOverride45.xml" ContentType="application/vnd.openxmlformats-officedocument.themeOverr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Override28.xml" ContentType="application/vnd.openxmlformats-officedocument.themeOverr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theme/themeOverride31.xml" ContentType="application/vnd.openxmlformats-officedocument.themeOverr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Override25.xml" ContentType="application/vnd.openxmlformats-officedocument.themeOverride+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theme/themeOverride19.xml" ContentType="application/vnd.openxmlformats-officedocument.themeOverr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heme/themeOverride44.xml" ContentType="application/vnd.openxmlformats-officedocument.themeOverride+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Override22.xml" ContentType="application/vnd.openxmlformats-officedocument.themeOverr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theme/themeOverride8.xml" ContentType="application/vnd.openxmlformats-officedocument.themeOverr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theme/themeOverride38.xml" ContentType="application/vnd.openxmlformats-officedocument.themeOverr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Override16.xml" ContentType="application/vnd.openxmlformats-officedocument.themeOverride+xml"/>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heme/themeOverride41.xml" ContentType="application/vnd.openxmlformats-officedocument.themeOverr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theme/themeOverride29.xml" ContentType="application/vnd.openxmlformats-officedocument.themeOverride+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3" r:id="rId5"/>
    <p:sldMasterId id="2147483726" r:id="rId6"/>
    <p:sldMasterId id="2147483739" r:id="rId7"/>
    <p:sldMasterId id="2147483752" r:id="rId8"/>
    <p:sldMasterId id="2147483765" r:id="rId9"/>
    <p:sldMasterId id="2147483778" r:id="rId10"/>
    <p:sldMasterId id="2147483790" r:id="rId11"/>
    <p:sldMasterId id="2147483802" r:id="rId12"/>
    <p:sldMasterId id="2147483815" r:id="rId13"/>
    <p:sldMasterId id="2147483827" r:id="rId14"/>
    <p:sldMasterId id="2147483839" r:id="rId15"/>
    <p:sldMasterId id="2147483863" r:id="rId16"/>
    <p:sldMasterId id="2147483875" r:id="rId17"/>
    <p:sldMasterId id="2147483888" r:id="rId18"/>
    <p:sldMasterId id="2147483900" r:id="rId19"/>
    <p:sldMasterId id="2147483912" r:id="rId20"/>
    <p:sldMasterId id="2147483925" r:id="rId21"/>
    <p:sldMasterId id="2147483937" r:id="rId22"/>
    <p:sldMasterId id="2147483949" r:id="rId23"/>
    <p:sldMasterId id="2147483961" r:id="rId24"/>
    <p:sldMasterId id="2147483974" r:id="rId25"/>
    <p:sldMasterId id="2147483987" r:id="rId26"/>
    <p:sldMasterId id="2147484000" r:id="rId27"/>
    <p:sldMasterId id="2147484013" r:id="rId28"/>
    <p:sldMasterId id="2147484026" r:id="rId29"/>
    <p:sldMasterId id="2147484039" r:id="rId30"/>
    <p:sldMasterId id="2147484052" r:id="rId31"/>
    <p:sldMasterId id="2147484064" r:id="rId32"/>
    <p:sldMasterId id="2147484077" r:id="rId33"/>
    <p:sldMasterId id="2147484089" r:id="rId34"/>
    <p:sldMasterId id="2147484101" r:id="rId35"/>
    <p:sldMasterId id="2147484113" r:id="rId36"/>
    <p:sldMasterId id="2147484125" r:id="rId37"/>
    <p:sldMasterId id="2147484138" r:id="rId38"/>
    <p:sldMasterId id="2147484150" r:id="rId39"/>
  </p:sldMasterIdLst>
  <p:sldIdLst>
    <p:sldId id="257" r:id="rId40"/>
    <p:sldId id="258" r:id="rId41"/>
    <p:sldId id="259" r:id="rId42"/>
    <p:sldId id="260" r:id="rId43"/>
    <p:sldId id="265" r:id="rId44"/>
    <p:sldId id="266" r:id="rId45"/>
    <p:sldId id="267" r:id="rId46"/>
    <p:sldId id="261" r:id="rId47"/>
    <p:sldId id="262" r:id="rId48"/>
    <p:sldId id="263" r:id="rId49"/>
    <p:sldId id="264" r:id="rId50"/>
    <p:sldId id="315" r:id="rId51"/>
    <p:sldId id="268" r:id="rId52"/>
    <p:sldId id="269" r:id="rId53"/>
    <p:sldId id="270" r:id="rId54"/>
    <p:sldId id="271" r:id="rId55"/>
    <p:sldId id="272" r:id="rId56"/>
    <p:sldId id="316" r:id="rId57"/>
    <p:sldId id="273" r:id="rId58"/>
    <p:sldId id="274" r:id="rId59"/>
    <p:sldId id="275" r:id="rId60"/>
    <p:sldId id="342"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 id="300" r:id="rId85"/>
    <p:sldId id="301" r:id="rId86"/>
    <p:sldId id="302" r:id="rId87"/>
    <p:sldId id="303" r:id="rId88"/>
    <p:sldId id="304" r:id="rId89"/>
    <p:sldId id="305" r:id="rId90"/>
    <p:sldId id="306" r:id="rId91"/>
    <p:sldId id="307" r:id="rId92"/>
    <p:sldId id="308" r:id="rId93"/>
    <p:sldId id="309" r:id="rId94"/>
    <p:sldId id="310" r:id="rId95"/>
    <p:sldId id="311" r:id="rId96"/>
    <p:sldId id="344" r:id="rId97"/>
    <p:sldId id="312" r:id="rId98"/>
    <p:sldId id="313" r:id="rId99"/>
    <p:sldId id="314" r:id="rId100"/>
    <p:sldId id="317" r:id="rId101"/>
    <p:sldId id="318" r:id="rId102"/>
    <p:sldId id="319" r:id="rId103"/>
    <p:sldId id="320" r:id="rId104"/>
    <p:sldId id="321" r:id="rId105"/>
    <p:sldId id="322" r:id="rId106"/>
    <p:sldId id="323" r:id="rId107"/>
    <p:sldId id="324" r:id="rId108"/>
    <p:sldId id="325" r:id="rId109"/>
    <p:sldId id="326" r:id="rId110"/>
    <p:sldId id="327" r:id="rId111"/>
    <p:sldId id="328" r:id="rId112"/>
    <p:sldId id="333" r:id="rId113"/>
    <p:sldId id="329" r:id="rId114"/>
    <p:sldId id="330" r:id="rId115"/>
    <p:sldId id="331" r:id="rId116"/>
    <p:sldId id="332" r:id="rId117"/>
    <p:sldId id="334" r:id="rId118"/>
    <p:sldId id="335" r:id="rId119"/>
    <p:sldId id="336" r:id="rId120"/>
    <p:sldId id="343" r:id="rId121"/>
    <p:sldId id="337" r:id="rId122"/>
    <p:sldId id="338" r:id="rId123"/>
    <p:sldId id="339" r:id="rId124"/>
    <p:sldId id="340" r:id="rId125"/>
    <p:sldId id="341"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7" autoAdjust="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8.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112"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51.xml"/><Relationship Id="rId95"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13" Type="http://schemas.openxmlformats.org/officeDocument/2006/relationships/slide" Target="slides/slide74.xml"/><Relationship Id="rId118" Type="http://schemas.openxmlformats.org/officeDocument/2006/relationships/slide" Target="slides/slide79.xml"/><Relationship Id="rId126"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slide" Target="slides/slide41.xml"/><Relationship Id="rId85" Type="http://schemas.openxmlformats.org/officeDocument/2006/relationships/slide" Target="slides/slide46.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103" Type="http://schemas.openxmlformats.org/officeDocument/2006/relationships/slide" Target="slides/slide64.xml"/><Relationship Id="rId108" Type="http://schemas.openxmlformats.org/officeDocument/2006/relationships/slide" Target="slides/slide69.xml"/><Relationship Id="rId116" Type="http://schemas.openxmlformats.org/officeDocument/2006/relationships/slide" Target="slides/slide77.xml"/><Relationship Id="rId124" Type="http://schemas.openxmlformats.org/officeDocument/2006/relationships/slide" Target="slides/slide85.xml"/><Relationship Id="rId12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slide" Target="slides/slide44.xml"/><Relationship Id="rId88" Type="http://schemas.openxmlformats.org/officeDocument/2006/relationships/slide" Target="slides/slide49.xml"/><Relationship Id="rId91" Type="http://schemas.openxmlformats.org/officeDocument/2006/relationships/slide" Target="slides/slide52.xml"/><Relationship Id="rId96" Type="http://schemas.openxmlformats.org/officeDocument/2006/relationships/slide" Target="slides/slide57.xml"/><Relationship Id="rId111"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6" Type="http://schemas.openxmlformats.org/officeDocument/2006/relationships/slide" Target="slides/slide67.xml"/><Relationship Id="rId114" Type="http://schemas.openxmlformats.org/officeDocument/2006/relationships/slide" Target="slides/slide75.xml"/><Relationship Id="rId119" Type="http://schemas.openxmlformats.org/officeDocument/2006/relationships/slide" Target="slides/slide80.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slide" Target="slides/slide42.xml"/><Relationship Id="rId86" Type="http://schemas.openxmlformats.org/officeDocument/2006/relationships/slide" Target="slides/slide47.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61" Type="http://schemas.openxmlformats.org/officeDocument/2006/relationships/slide" Target="slides/slide22.xml"/><Relationship Id="rId82"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24.xml"/><Relationship Id="rId1" Type="http://schemas.openxmlformats.org/officeDocument/2006/relationships/themeOverride" Target="../theme/themeOverride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25.xml"/><Relationship Id="rId1" Type="http://schemas.openxmlformats.org/officeDocument/2006/relationships/themeOverride" Target="../theme/themeOverride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themeOverride" Target="../theme/themeOverride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2" Type="http://schemas.openxmlformats.org/officeDocument/2006/relationships/slideMaster" Target="../slideMasters/slideMaster27.xml"/><Relationship Id="rId1" Type="http://schemas.openxmlformats.org/officeDocument/2006/relationships/themeOverride" Target="../theme/themeOverride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themeOverride" Target="../theme/themeOverride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1.xml.rels><?xml version="1.0" encoding="UTF-8" standalone="yes"?>
<Relationships xmlns="http://schemas.openxmlformats.org/package/2006/relationships"><Relationship Id="rId2" Type="http://schemas.openxmlformats.org/officeDocument/2006/relationships/slideMaster" Target="../slideMasters/slideMaster39.xml"/><Relationship Id="rId1" Type="http://schemas.openxmlformats.org/officeDocument/2006/relationships/themeOverride" Target="../theme/themeOverride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C3D443-86BB-46B5-9030-012286BCA9D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118EC5-EC3A-4995-AA27-5BAEE60980C9}"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27509C-4822-4588-B793-14BF065A7BA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610F1D-DF68-40CF-94FB-AA5A321BF9D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397DF13-49F0-43D0-A034-3E5B480958FA}"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39A09E6-12E3-4CAE-B13E-5A7216F1A78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0C3BBEC-B8A6-4C98-A3F1-F6439CFB6976}"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65E026-87A5-459F-ACA8-DD58333104CC}"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336C9E8-097B-42ED-8C4C-B916AC5D8693}"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CD755D-68CF-46D0-9658-B86EFC07648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CA2B0EE-09ED-43E3-8FE0-04F6FC45C9F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74757"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4758"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4759" name="Rectangle 7"/>
          <p:cNvSpPr>
            <a:spLocks noGrp="1" noChangeArrowheads="1"/>
          </p:cNvSpPr>
          <p:nvPr>
            <p:ph type="sldNum" sz="quarter" idx="4"/>
          </p:nvPr>
        </p:nvSpPr>
        <p:spPr/>
        <p:txBody>
          <a:bodyPr/>
          <a:lstStyle>
            <a:lvl1pPr>
              <a:defRPr/>
            </a:lvl1pPr>
          </a:lstStyle>
          <a:p>
            <a:fld id="{6D3E6D5E-F032-46E3-8C53-AD71953DEA6E}" type="slidenum">
              <a:rPr lang="en-US">
                <a:solidFill>
                  <a:srgbClr val="000000"/>
                </a:solidFill>
              </a: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581C87A3-6349-47D0-93B2-AC317119462E}"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97A95F34-B784-4F20-8444-9878100E41E0}"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11352526-4366-450D-97ED-24328454BC0A}"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832D5E4D-B8EF-4F76-A2E6-72856E4A5EC2}"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436E3863-2245-4CE9-8DEF-CF71AEB9DD0A}"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98209935-95C8-4705-8241-7353089A7AC0}"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37A7219C-A478-4023-B08C-9B083FC00F47}"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CC2607C5-213B-4F3C-A67D-223DAD2208AE}"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80FAFA8C-2364-452A-A75E-8D242F53F3E1}"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5CA58082-57FC-4ABE-9ACF-27F686017707}"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841C0BE-0F53-4B19-9EF8-DBBA546C6814}"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C3D443-86BB-46B5-9030-012286BCA9D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118EC5-EC3A-4995-AA27-5BAEE60980C9}"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27509C-4822-4588-B793-14BF065A7BA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610F1D-DF68-40CF-94FB-AA5A321BF9D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397DF13-49F0-43D0-A034-3E5B480958FA}"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39A09E6-12E3-4CAE-B13E-5A7216F1A78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0C3BBEC-B8A6-4C98-A3F1-F6439CFB6976}"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65E026-87A5-459F-ACA8-DD58333104CC}"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336C9E8-097B-42ED-8C4C-B916AC5D8693}"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CD755D-68CF-46D0-9658-B86EFC07648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CA2B0EE-09ED-43E3-8FE0-04F6FC45C9F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C3D443-86BB-46B5-9030-012286BCA9D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118EC5-EC3A-4995-AA27-5BAEE60980C9}"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27509C-4822-4588-B793-14BF065A7BA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610F1D-DF68-40CF-94FB-AA5A321BF9D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397DF13-49F0-43D0-A034-3E5B480958FA}"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39A09E6-12E3-4CAE-B13E-5A7216F1A78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0C3BBEC-B8A6-4C98-A3F1-F6439CFB6976}"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565E026-87A5-459F-ACA8-DD58333104CC}"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336C9E8-097B-42ED-8C4C-B916AC5D8693}"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ECD755D-68CF-46D0-9658-B86EFC076485}"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CA2B0EE-09ED-43E3-8FE0-04F6FC45C9F1}"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74757"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4758"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4759" name="Rectangle 7"/>
          <p:cNvSpPr>
            <a:spLocks noGrp="1" noChangeArrowheads="1"/>
          </p:cNvSpPr>
          <p:nvPr>
            <p:ph type="sldNum" sz="quarter" idx="4"/>
          </p:nvPr>
        </p:nvSpPr>
        <p:spPr/>
        <p:txBody>
          <a:bodyPr/>
          <a:lstStyle>
            <a:lvl1pPr>
              <a:defRPr/>
            </a:lvl1pPr>
          </a:lstStyle>
          <a:p>
            <a:fld id="{6D3E6D5E-F032-46E3-8C53-AD71953DEA6E}" type="slidenum">
              <a:rPr lang="en-US">
                <a:solidFill>
                  <a:srgbClr val="000000"/>
                </a:solidFill>
              </a: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581C87A3-6349-47D0-93B2-AC317119462E}"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97A95F34-B784-4F20-8444-9878100E41E0}"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11352526-4366-450D-97ED-24328454BC0A}"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66"/>
              </a:solidFill>
            </a:endParaRPr>
          </a:p>
        </p:txBody>
      </p:sp>
      <p:sp>
        <p:nvSpPr>
          <p:cNvPr id="9" name="Slide Number Placeholder 8"/>
          <p:cNvSpPr>
            <a:spLocks noGrp="1"/>
          </p:cNvSpPr>
          <p:nvPr>
            <p:ph type="sldNum" sz="quarter" idx="12"/>
          </p:nvPr>
        </p:nvSpPr>
        <p:spPr/>
        <p:txBody>
          <a:bodyPr/>
          <a:lstStyle>
            <a:lvl1pPr>
              <a:defRPr/>
            </a:lvl1pPr>
          </a:lstStyle>
          <a:p>
            <a:fld id="{832D5E4D-B8EF-4F76-A2E6-72856E4A5EC2}"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66"/>
              </a:solidFill>
            </a:endParaRPr>
          </a:p>
        </p:txBody>
      </p:sp>
      <p:sp>
        <p:nvSpPr>
          <p:cNvPr id="5" name="Slide Number Placeholder 4"/>
          <p:cNvSpPr>
            <a:spLocks noGrp="1"/>
          </p:cNvSpPr>
          <p:nvPr>
            <p:ph type="sldNum" sz="quarter" idx="12"/>
          </p:nvPr>
        </p:nvSpPr>
        <p:spPr/>
        <p:txBody>
          <a:bodyPr/>
          <a:lstStyle>
            <a:lvl1pPr>
              <a:defRPr/>
            </a:lvl1pPr>
          </a:lstStyle>
          <a:p>
            <a:fld id="{436E3863-2245-4CE9-8DEF-CF71AEB9DD0A}"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66"/>
              </a:solidFill>
            </a:endParaRPr>
          </a:p>
        </p:txBody>
      </p:sp>
      <p:sp>
        <p:nvSpPr>
          <p:cNvPr id="4" name="Slide Number Placeholder 3"/>
          <p:cNvSpPr>
            <a:spLocks noGrp="1"/>
          </p:cNvSpPr>
          <p:nvPr>
            <p:ph type="sldNum" sz="quarter" idx="12"/>
          </p:nvPr>
        </p:nvSpPr>
        <p:spPr/>
        <p:txBody>
          <a:bodyPr/>
          <a:lstStyle>
            <a:lvl1pPr>
              <a:defRPr/>
            </a:lvl1pPr>
          </a:lstStyle>
          <a:p>
            <a:fld id="{98209935-95C8-4705-8241-7353089A7AC0}"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37A7219C-A478-4023-B08C-9B083FC00F47}"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p:txBody>
          <a:bodyPr/>
          <a:lstStyle>
            <a:lvl1pPr>
              <a:defRPr/>
            </a:lvl1pPr>
          </a:lstStyle>
          <a:p>
            <a:fld id="{CC2607C5-213B-4F3C-A67D-223DAD2208AE}"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80FAFA8C-2364-452A-A75E-8D242F53F3E1}"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66"/>
              </a:solidFill>
            </a:endParaRPr>
          </a:p>
        </p:txBody>
      </p:sp>
      <p:sp>
        <p:nvSpPr>
          <p:cNvPr id="6" name="Slide Number Placeholder 5"/>
          <p:cNvSpPr>
            <a:spLocks noGrp="1"/>
          </p:cNvSpPr>
          <p:nvPr>
            <p:ph type="sldNum" sz="quarter" idx="12"/>
          </p:nvPr>
        </p:nvSpPr>
        <p:spPr/>
        <p:txBody>
          <a:bodyPr/>
          <a:lstStyle>
            <a:lvl1pPr>
              <a:defRPr/>
            </a:lvl1pPr>
          </a:lstStyle>
          <a:p>
            <a:fld id="{5CA58082-57FC-4ABE-9ACF-27F686017707}"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66"/>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66"/>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841C0BE-0F53-4B19-9EF8-DBBA546C6814}" type="slidenum">
              <a:rPr lang="en-US">
                <a:solidFill>
                  <a:srgbClr val="000066"/>
                </a:solidFill>
              </a:rPr>
              <a:pPr/>
              <a:t>‹#›</a:t>
            </a:fld>
            <a:endParaRPr lang="en-US">
              <a:solidFill>
                <a:srgbClr val="0000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39A888-3636-4478-86AE-6282167EB049}"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0F21D3-79CC-4192-ADF2-26EC2F1E3272}"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C14B9D-C10F-42EB-B50F-45DA8BE70CF3}"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F9F947-572E-4D8D-8B84-5DD4B0EE589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E6F851C-ACB9-4F1D-9BE2-47546165B62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B89024-AF6C-4173-80C3-267A291027C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406EE1-F53A-44DB-B291-D09E628D730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D8887E-9531-481F-96B8-8EA86504A232}"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1F81A9-D500-475B-8714-A3722D97B97B}"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047E85-1E1F-4C1B-8803-79A9636EDEC8}"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143861-A334-4705-92F0-5CE1B263F59E}"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39A888-3636-4478-86AE-6282167EB049}"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0F21D3-79CC-4192-ADF2-26EC2F1E3272}"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C14B9D-C10F-42EB-B50F-45DA8BE70CF3}"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F9F947-572E-4D8D-8B84-5DD4B0EE589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E6F851C-ACB9-4F1D-9BE2-47546165B62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B89024-AF6C-4173-80C3-267A291027C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3406EE1-F53A-44DB-B291-D09E628D730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D8887E-9531-481F-96B8-8EA86504A232}"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1F81A9-D500-475B-8714-A3722D97B97B}"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047E85-1E1F-4C1B-8803-79A9636EDEC8}"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143861-A334-4705-92F0-5CE1B263F59E}"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8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69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0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171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1717" name="Rectangle 37"/>
          <p:cNvSpPr>
            <a:spLocks noGrp="1" noChangeArrowheads="1"/>
          </p:cNvSpPr>
          <p:nvPr>
            <p:ph type="dt" sz="half" idx="2"/>
          </p:nvPr>
        </p:nvSpPr>
        <p:spPr/>
        <p:txBody>
          <a:bodyPr/>
          <a:lstStyle>
            <a:lvl1pPr>
              <a:defRPr/>
            </a:lvl1pPr>
          </a:lstStyle>
          <a:p>
            <a:endParaRPr lang="en-US">
              <a:solidFill>
                <a:srgbClr val="FFFFFF"/>
              </a:solidFill>
            </a:endParaRPr>
          </a:p>
        </p:txBody>
      </p:sp>
      <p:sp>
        <p:nvSpPr>
          <p:cNvPr id="71718" name="Rectangle 38"/>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71721" name="Rectangle 41"/>
          <p:cNvSpPr>
            <a:spLocks noGrp="1" noChangeArrowheads="1"/>
          </p:cNvSpPr>
          <p:nvPr>
            <p:ph type="sldNum" sz="quarter" idx="4"/>
          </p:nvPr>
        </p:nvSpPr>
        <p:spPr/>
        <p:txBody>
          <a:bodyPr/>
          <a:lstStyle>
            <a:lvl1pPr>
              <a:defRPr/>
            </a:lvl1pPr>
          </a:lstStyle>
          <a:p>
            <a:fld id="{65F1C32B-F15A-410E-9354-0E3F33694C9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6B484AB-2B17-4A68-82B5-FEBEE1E40E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ACAF120-C1A5-479F-8724-2C5BFB30C6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AADC91-AE05-4024-BD30-09D4EF1A72C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C6966B5-7F8A-4C6F-B159-8298BC6D508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DD57553-7F2D-4A1D-9F05-BA78BC2C71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7D40AD3-CF9B-415A-A348-A274409B4C3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8BFE2A-1923-496E-9B7D-BDA334FB5E5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9D04F53-4727-4D1F-B3BE-0C77D0ED60F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339882E-967C-48BB-AA6A-E7A521CE51F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984D17-66AB-4474-95EA-7D9E2D495B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B8865A0-95EF-496A-BA32-A679676B4CD4}" type="slidenum">
              <a:rPr lang="en-US">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846145-CBBD-4FAA-A23A-42C5365F41FA}"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07A8553-659A-426C-AF22-2967A254EA09}"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9411070-E9D5-43BF-B264-9D878314E806}"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31CA305-94E2-41CB-AB32-F8A46C9E94CC}"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1DC4822-465E-4E7D-ADB9-30B64415B415}"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C726DB9-E84D-402D-9AE2-C227A0428B01}"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D792D69-7BF4-48CA-A264-B5D4D98241C2}"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CCC828C-84DD-4D2D-AFA3-B0F7162743BE}"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C9BF5A-EE6E-4849-BB8D-2B938FA2F4E9}"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0DBCF4F-E4F1-445D-B464-6055BA88796F}"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2CA7502-FD48-43FB-B665-E3C54E66DAB0}"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841C0BE-0F53-4B19-9EF8-DBBA546C6814}" type="slidenum">
              <a:rPr lang="en-US" smtClean="0"/>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841C0BE-0F53-4B19-9EF8-DBBA546C6814}" type="slidenum">
              <a:rPr lang="en-US" smtClean="0"/>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841C0BE-0F53-4B19-9EF8-DBBA546C6814}" type="slidenum">
              <a:rPr lang="en-US" smtClean="0"/>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C841C0BE-0F53-4B19-9EF8-DBBA546C6814}" type="slidenum">
              <a:rPr lang="en-US" smtClean="0"/>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129C5-4885-42E8-AB18-19E1CC7F79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A19E2-845B-4EB1-9EEB-E0801990472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E75F3-029D-4397-B7A6-DFDE657724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A764E3-0822-4D61-A667-57CC9CFE34F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2A9801-5348-464D-9BCC-0DE23C7C31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576E-E521-451F-B93C-EEF5738238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98F3BD-C383-4933-9CE8-AEB74FA71C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9CFCA7-1D39-4701-9531-C946F806B8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5AA1CC-82B5-488F-BFCE-98EFC92CEF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FA9695-BB41-4D1D-9135-2460FD5B8E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44E25-D8B3-4D66-9B3C-833B077AE1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CACFC5-CFC8-4895-845B-27F4CF9132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grpSp>
      <p:sp>
        <p:nvSpPr>
          <p:cNvPr id="7171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2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7A2129C5-4885-42E8-AB18-19E1CC7F79D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E7A19E2-845B-4EB1-9EEB-E0801990472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EA7E75F3-029D-4397-B7A6-DFDE6577245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7A764E3-0822-4D61-A667-57CC9CFE34F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382A9801-5348-464D-9BCC-0DE23C7C315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78AB576E-E521-451F-B93C-EEF57382386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DB98F3BD-C383-4933-9CE8-AEB74FA71C5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E9CFCA7-1D39-4701-9531-C946F806B85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FB5AA1CC-82B5-488F-BFCE-98EFC92CEF5A}"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AFA9695-BB41-4D1D-9135-2460FD5B8E11}"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4C344E25-D8B3-4D66-9B3C-833B077AE1C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129C5-4885-42E8-AB18-19E1CC7F79DF}"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A19E2-845B-4EB1-9EEB-E0801990472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E75F3-029D-4397-B7A6-DFDE6577245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A764E3-0822-4D61-A667-57CC9CFE34F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2A9801-5348-464D-9BCC-0DE23C7C315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576E-E521-451F-B93C-EEF57382386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98F3BD-C383-4933-9CE8-AEB74FA71C5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9CFCA7-1D39-4701-9531-C946F806B85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5AA1CC-82B5-488F-BFCE-98EFC92CEF5A}"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FA9695-BB41-4D1D-9135-2460FD5B8E11}"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44E25-D8B3-4D66-9B3C-833B077AE1CE}"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CE0239B6-F11B-4E9F-98A8-1F424118B122}" type="datetimeFigureOut">
              <a:rPr lang="en-US" smtClean="0"/>
              <a:pPr/>
              <a:t>3/10/2013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397B3-CC3F-4005-9573-58A1C9E2E082}"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52B7E-ED9E-4FA0-A862-7F173125E3EC}"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6915CE-09F8-4002-9C4E-36C2CF712C55}"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9E0A1-EAC7-4E33-B3CA-F3DDDB64AB15}"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73CC5-127C-4207-82D3-6631A6200199}"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4A6F1-2088-43C0-9330-18E8D95310FF}"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61284-F4B4-4F62-86B6-D27E90A6F530}"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0905F-0874-469D-AD93-CFAA920437F8}"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9F642-1A12-4D09-B907-BFEEDB89CEE1}"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AC44E-8A5C-4065-B5ED-44DBA74D5D7C}"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B1F5-3523-463D-B33E-ABC4DE7D26AE}"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397B3-CC3F-4005-9573-58A1C9E2E082}"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52B7E-ED9E-4FA0-A862-7F173125E3EC}"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6915CE-09F8-4002-9C4E-36C2CF712C55}"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9E0A1-EAC7-4E33-B3CA-F3DDDB64AB15}"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73CC5-127C-4207-82D3-6631A6200199}"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4A6F1-2088-43C0-9330-18E8D95310FF}"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61284-F4B4-4F62-86B6-D27E90A6F530}"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0905F-0874-469D-AD93-CFAA920437F8}"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9F642-1A12-4D09-B907-BFEEDB89CEE1}"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AC44E-8A5C-4065-B5ED-44DBA74D5D7C}"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B1F5-3523-463D-B33E-ABC4DE7D26AE}" type="slidenum">
              <a:rPr lang="en-US" smtClean="0">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397B3-CC3F-4005-9573-58A1C9E2E082}"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252B7E-ED9E-4FA0-A862-7F173125E3EC}"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6915CE-09F8-4002-9C4E-36C2CF712C55}"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9E0A1-EAC7-4E33-B3CA-F3DDDB64AB15}"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273CC5-127C-4207-82D3-6631A6200199}"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4A6F1-2088-43C0-9330-18E8D95310FF}"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61284-F4B4-4F62-86B6-D27E90A6F530}"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0905F-0874-469D-AD93-CFAA920437F8}"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9F642-1A12-4D09-B907-BFEEDB89CEE1}"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AC44E-8A5C-4065-B5ED-44DBA74D5D7C}"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9B1F5-3523-463D-B33E-ABC4DE7D26AE}"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93C743-75D1-403F-953E-F1A0284979F6}"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42DA3-781F-4490-9BA7-05735295F647}"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A93FD-D9D9-4F3E-B3B8-D7A0EA12C3AE}"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488485-851F-420F-BAC5-0B0FC7589B47}"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AA2C55-C8D4-4AC1-96DC-6255BBD89E4A}"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6ACCCA-9579-4B29-9263-BB3A9D77EBFC}"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45B7C6-B5A6-48B2-9210-4D982EA1FBCF}"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4BEA4E-776F-46F4-91E7-0C79D66D4872}"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E4509D-0F1A-45BB-8033-E4CA62FA400F}"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179B4B-55CD-4FA4-A8FE-0964EFDD16E3}"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172B45-0FAB-42FE-A264-D45B25B883B4}"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D351B8-E872-43AB-85CA-C90CB5DEEA3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A2EA8C-7F7F-4B28-B535-CA3AFAF8277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0B58DB-703A-4508-9093-8E20128F51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D03B8-E1D4-4395-B085-763A19547D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E2CAEE-4FEF-4FB5-8FFD-442E4AAB23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64593A-FCC2-4F0E-80C2-58B6E95A5A8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66E787-938D-4C31-8F05-35AFFE06F75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16BF2-1B05-426C-A47D-CE651B8652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C1D78D-8C9D-431B-9D6C-4BC00BA2E9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2C17DB-E13B-4AB5-9DCA-C2B9216465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F427A-AFFB-4977-A208-DF876CAC1E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D80B4F-D442-4A75-A7EF-C4B3F88F895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D3C137-18F1-4D72-A896-11969686F774}"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E89016-8E3B-44CF-B8E8-B8A89F039127}"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825B70-63EE-4377-B4EF-386F01A47439}"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BCB7F7-2810-46EA-BA96-6A836833AB40}"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86A03D-A9B4-4ED5-9D1D-62EC2F476049}"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9403E3-8F76-454E-9C85-EB5EDB86B8BA}"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51AFB5-0DF3-42C5-89E9-4A735526ACD6}"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B1FD8B-DCB4-4478-9F12-E74C88701FF7}"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6A2228-1235-44DA-9AF9-F5E1B5671AE4}"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7B3A5-47B2-4F0E-A5D6-C9ACD192E399}"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2449F-516F-4A26-9668-683EBC921722}" type="slidenum">
              <a:rPr lang="en-US">
                <a:solidFill>
                  <a:srgbClr val="000000"/>
                </a:solidFill>
              </a:rPr>
              <a:pPr>
                <a:defRPr/>
              </a:pPr>
              <a:t>‹#›</a:t>
            </a:fld>
            <a:endParaRPr lang="en-US">
              <a:solidFill>
                <a:srgbClr val="000000"/>
              </a:solidFill>
            </a:endParaRPr>
          </a:p>
        </p:txBody>
      </p:sp>
    </p:spTree>
  </p:cSld>
  <p:clrMapOvr>
    <a:masterClrMapping/>
  </p:clrMapOvr>
  <p:transition>
    <p:wipe dir="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7475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475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1ABD6B40-9A8A-4D7F-A955-4AEC0D622A2D}" type="slidenum">
              <a:rPr lang="en-US">
                <a:solidFill>
                  <a:srgbClr val="000000"/>
                </a:solidFill>
              </a:rPr>
              <a:pPr>
                <a:defRPr/>
              </a:pPr>
              <a:t>‹#›</a:t>
            </a:fld>
            <a:endParaRPr 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22BB620-801B-4E88-928F-2C147A13A53E}"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B21E408-0965-439B-BE0C-0EEA9A892794}"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F007BA9-EF9A-475C-B14D-BEF20469D43C}"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CC5D05B-C076-4704-AF38-7109814120B0}"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7E11C46-EB63-439F-9842-3AD3FA33B73F}"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E50F333-697D-48F6-A243-B2270F21600E}"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5472D2F-14E2-4958-B5D7-5409A7DA4608}"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EF0BCA5-D846-4822-A7D2-1A2C2FA28C7D}"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391F933-748C-4BFD-B717-DC93DDDDB380}"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01DA290-BCD6-478B-8DB2-3C39D6D5FE70}"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66"/>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66"/>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4470D82-5FCA-4775-B197-977CC44ECB72}" type="slidenum">
              <a:rPr lang="en-US">
                <a:solidFill>
                  <a:srgbClr val="000066"/>
                </a:solidFill>
              </a:rPr>
              <a:pPr>
                <a:defRPr/>
              </a:pPr>
              <a:t>‹#›</a:t>
            </a:fld>
            <a:endParaRPr lang="en-US">
              <a:solidFill>
                <a:srgbClr val="000066"/>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841C0BE-0F53-4B19-9EF8-DBBA546C68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E2AE5C-FFAC-4939-85D9-EFD3BFF6A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31219D-57AD-431D-8D1A-209918E40A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0239B6-F11B-4E9F-98A8-1F424118B122}" type="datetimeFigureOut">
              <a:rPr lang="en-US" smtClean="0"/>
              <a:pPr/>
              <a:t>3/10/2013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7FE3B6-9853-4160-9F97-74E19C7C54A7}"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F3F3EA-2A2B-4754-A59A-78EB236186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ADA642-5A1A-4E71-AB77-38983562E2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0ED884-89BF-4A6F-8CBA-20DAE3890A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A4F7E4-537F-4B9B-BF13-005229324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228E3F-AC04-40C8-9AAF-C084A208DD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42718C-3109-462B-9E3C-89E9C07506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7716B-C138-4930-B3BE-383661B18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230616-12B8-428E-BE43-93F175E6FF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F523D0-4C96-4BB1-8B14-5C8D6C59DA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2C0AC3-A0D9-498D-9AFD-69C770EC39EF}"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1.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2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25.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theme" Target="../theme/theme26.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theme" Target="../theme/theme27.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theme" Target="../theme/theme28.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theme" Target="../theme/theme29.xml"/><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theme" Target="../theme/theme30.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2" Type="http://schemas.openxmlformats.org/officeDocument/2006/relationships/slideLayout" Target="../slideLayouts/slideLayout340.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8.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1.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theme" Target="../theme/theme32.xml"/><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slideLayout" Target="../slideLayouts/slideLayout373.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81.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theme" Target="../theme/theme33.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2.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theme" Target="../theme/theme34.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03.xml"/><Relationship Id="rId3" Type="http://schemas.openxmlformats.org/officeDocument/2006/relationships/slideLayout" Target="../slideLayouts/slideLayout398.xml"/><Relationship Id="rId7" Type="http://schemas.openxmlformats.org/officeDocument/2006/relationships/slideLayout" Target="../slideLayouts/slideLayout402.xml"/><Relationship Id="rId12" Type="http://schemas.openxmlformats.org/officeDocument/2006/relationships/theme" Target="../theme/theme35.xml"/><Relationship Id="rId2" Type="http://schemas.openxmlformats.org/officeDocument/2006/relationships/slideLayout" Target="../slideLayouts/slideLayout397.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5" Type="http://schemas.openxmlformats.org/officeDocument/2006/relationships/slideLayout" Target="../slideLayouts/slideLayout400.xml"/><Relationship Id="rId10" Type="http://schemas.openxmlformats.org/officeDocument/2006/relationships/slideLayout" Target="../slideLayouts/slideLayout405.xml"/><Relationship Id="rId4" Type="http://schemas.openxmlformats.org/officeDocument/2006/relationships/slideLayout" Target="../slideLayouts/slideLayout399.xml"/><Relationship Id="rId9" Type="http://schemas.openxmlformats.org/officeDocument/2006/relationships/slideLayout" Target="../slideLayouts/slideLayout40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4.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theme" Target="../theme/theme36.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25.xml"/><Relationship Id="rId13" Type="http://schemas.openxmlformats.org/officeDocument/2006/relationships/theme" Target="../theme/theme37.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12" Type="http://schemas.openxmlformats.org/officeDocument/2006/relationships/slideLayout" Target="../slideLayouts/slideLayout429.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5" Type="http://schemas.openxmlformats.org/officeDocument/2006/relationships/slideLayout" Target="../slideLayouts/slideLayout422.xml"/><Relationship Id="rId10" Type="http://schemas.openxmlformats.org/officeDocument/2006/relationships/slideLayout" Target="../slideLayouts/slideLayout427.xml"/><Relationship Id="rId4" Type="http://schemas.openxmlformats.org/officeDocument/2006/relationships/slideLayout" Target="../slideLayouts/slideLayout421.xml"/><Relationship Id="rId9" Type="http://schemas.openxmlformats.org/officeDocument/2006/relationships/slideLayout" Target="../slideLayouts/slideLayout42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38.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theme" Target="../theme/theme39.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latin typeface="+mn-lt"/>
              </a:defRPr>
            </a:lvl1pPr>
          </a:lstStyle>
          <a:p>
            <a:pPr fontAlgn="base">
              <a:spcAft>
                <a:spcPct val="0"/>
              </a:spcAft>
            </a:pPr>
            <a:endParaRPr lang="en-US">
              <a:solidFill>
                <a:srgbClr val="FFFFFF"/>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latin typeface="+mn-lt"/>
              </a:defRPr>
            </a:lvl1pPr>
          </a:lstStyle>
          <a:p>
            <a:pPr algn="ctr" fontAlgn="base">
              <a:spcAft>
                <a:spcPct val="0"/>
              </a:spcAft>
            </a:pPr>
            <a:endParaRPr lang="en-US">
              <a:solidFill>
                <a:srgbClr val="FFFFFF"/>
              </a:solidFill>
            </a:endParaRP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latin typeface="+mn-lt"/>
              </a:defRPr>
            </a:lvl1pPr>
          </a:lstStyle>
          <a:p>
            <a:pPr fontAlgn="base">
              <a:spcAft>
                <a:spcPct val="0"/>
              </a:spcAft>
            </a:pPr>
            <a:fld id="{E8D9D59F-E44A-4A32-8532-5BC76C8F7F77}" type="slidenum">
              <a:rPr lang="en-US">
                <a:solidFill>
                  <a:srgbClr val="FFFFFF"/>
                </a:solidFill>
              </a:rPr>
              <a:pPr fontAlgn="base">
                <a:spcAft>
                  <a:spcPct val="0"/>
                </a:spcAft>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eaLnBrk="0" fontAlgn="base" hangingPunct="0">
        <a:spcBef>
          <a:spcPct val="0"/>
        </a:spcBef>
        <a:spcAft>
          <a:spcPct val="0"/>
        </a:spcAft>
        <a:defRPr sz="4400">
          <a:solidFill>
            <a:schemeClr val="bg1"/>
          </a:solidFill>
          <a:latin typeface="Times New Roman" pitchFamily="18" charset="0"/>
        </a:defRPr>
      </a:lvl6pPr>
      <a:lvl7pPr marL="914400" algn="ctr" rtl="0" eaLnBrk="0" fontAlgn="base" hangingPunct="0">
        <a:spcBef>
          <a:spcPct val="0"/>
        </a:spcBef>
        <a:spcAft>
          <a:spcPct val="0"/>
        </a:spcAft>
        <a:defRPr sz="4400">
          <a:solidFill>
            <a:schemeClr val="bg1"/>
          </a:solidFill>
          <a:latin typeface="Times New Roman" pitchFamily="18" charset="0"/>
        </a:defRPr>
      </a:lvl7pPr>
      <a:lvl8pPr marL="1371600" algn="ctr" rtl="0" eaLnBrk="0" fontAlgn="base" hangingPunct="0">
        <a:spcBef>
          <a:spcPct val="0"/>
        </a:spcBef>
        <a:spcAft>
          <a:spcPct val="0"/>
        </a:spcAft>
        <a:defRPr sz="4400">
          <a:solidFill>
            <a:schemeClr val="bg1"/>
          </a:solidFill>
          <a:latin typeface="Times New Roman" pitchFamily="18" charset="0"/>
        </a:defRPr>
      </a:lvl8pPr>
      <a:lvl9pPr marL="1828800" algn="ctr" rtl="0" eaLnBrk="0" fontAlgn="base" hangingPunct="0">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defRPr>
            </a:lvl1pPr>
          </a:lstStyle>
          <a:p>
            <a:pPr fontAlgn="base">
              <a:spcAft>
                <a:spcPct val="0"/>
              </a:spcAft>
            </a:pPr>
            <a:endParaRPr lang="en-US">
              <a:solidFill>
                <a:srgbClr val="000066"/>
              </a:solidFill>
            </a:endParaRPr>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j-lt"/>
              </a:defRPr>
            </a:lvl1pPr>
          </a:lstStyle>
          <a:p>
            <a:pPr algn="ctr" fontAlgn="base">
              <a:spcAft>
                <a:spcPct val="0"/>
              </a:spcAft>
            </a:pPr>
            <a:endParaRPr lang="en-US">
              <a:solidFill>
                <a:srgbClr val="000066"/>
              </a:solidFill>
            </a:endParaRPr>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defRPr>
            </a:lvl1pPr>
          </a:lstStyle>
          <a:p>
            <a:pPr fontAlgn="base">
              <a:spcAft>
                <a:spcPct val="0"/>
              </a:spcAft>
            </a:pPr>
            <a:fld id="{9A1345D3-89F9-4170-8C3E-A8736EDB7378}" type="slidenum">
              <a:rPr lang="en-US">
                <a:solidFill>
                  <a:srgbClr val="000066"/>
                </a:solidFill>
              </a:rPr>
              <a:pPr fontAlgn="base">
                <a:spcAft>
                  <a:spcPct val="0"/>
                </a:spcAft>
              </a:pPr>
              <a:t>‹#›</a:t>
            </a:fld>
            <a:endParaRPr lang="en-US">
              <a:solidFill>
                <a:srgbClr val="000066"/>
              </a:solidFill>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fontAlgn="base">
        <a:spcBef>
          <a:spcPct val="20000"/>
        </a:spcBef>
        <a:spcAft>
          <a:spcPct val="0"/>
        </a:spcAft>
        <a:defRPr sz="3200" b="1">
          <a:solidFill>
            <a:srgbClr val="000099"/>
          </a:solidFill>
          <a:latin typeface="+mn-lt"/>
          <a:ea typeface="+mn-ea"/>
          <a:cs typeface="+mn-cs"/>
        </a:defRPr>
      </a:lvl1pPr>
      <a:lvl2pPr marL="742950" indent="-285750" algn="l" rtl="0" fontAlgn="base">
        <a:spcBef>
          <a:spcPct val="20000"/>
        </a:spcBef>
        <a:spcAft>
          <a:spcPct val="0"/>
        </a:spcAft>
        <a:buChar char="–"/>
        <a:defRPr sz="2800">
          <a:solidFill>
            <a:srgbClr val="000099"/>
          </a:solidFill>
          <a:latin typeface="+mj-lt"/>
        </a:defRPr>
      </a:lvl2pPr>
      <a:lvl3pPr marL="1143000" indent="-228600" algn="l" rtl="0" fontAlgn="base">
        <a:spcBef>
          <a:spcPct val="20000"/>
        </a:spcBef>
        <a:spcAft>
          <a:spcPct val="0"/>
        </a:spcAft>
        <a:buChar char="•"/>
        <a:defRPr sz="2400">
          <a:solidFill>
            <a:srgbClr val="000099"/>
          </a:solidFill>
          <a:latin typeface="+mj-lt"/>
        </a:defRPr>
      </a:lvl3pPr>
      <a:lvl4pPr marL="1600200" indent="-228600" algn="l" rtl="0" fontAlgn="base">
        <a:spcBef>
          <a:spcPct val="20000"/>
        </a:spcBef>
        <a:spcAft>
          <a:spcPct val="0"/>
        </a:spcAft>
        <a:buChar char="–"/>
        <a:defRPr sz="2000">
          <a:solidFill>
            <a:srgbClr val="000099"/>
          </a:solidFill>
          <a:latin typeface="+mj-lt"/>
        </a:defRPr>
      </a:lvl4pPr>
      <a:lvl5pPr marL="2057400" indent="-228600" algn="l" rtl="0" fontAlgn="base">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latin typeface="+mn-lt"/>
              </a:defRPr>
            </a:lvl1pPr>
          </a:lstStyle>
          <a:p>
            <a:pPr fontAlgn="base">
              <a:spcAft>
                <a:spcPct val="0"/>
              </a:spcAft>
            </a:pPr>
            <a:endParaRPr lang="en-US">
              <a:solidFill>
                <a:srgbClr val="FFFFFF"/>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latin typeface="+mn-lt"/>
              </a:defRPr>
            </a:lvl1pPr>
          </a:lstStyle>
          <a:p>
            <a:pPr algn="ctr" fontAlgn="base">
              <a:spcAft>
                <a:spcPct val="0"/>
              </a:spcAft>
            </a:pPr>
            <a:endParaRPr lang="en-US">
              <a:solidFill>
                <a:srgbClr val="FFFFFF"/>
              </a:solidFill>
            </a:endParaRP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latin typeface="+mn-lt"/>
              </a:defRPr>
            </a:lvl1pPr>
          </a:lstStyle>
          <a:p>
            <a:pPr fontAlgn="base">
              <a:spcAft>
                <a:spcPct val="0"/>
              </a:spcAft>
            </a:pPr>
            <a:fld id="{E8D9D59F-E44A-4A32-8532-5BC76C8F7F77}" type="slidenum">
              <a:rPr lang="en-US">
                <a:solidFill>
                  <a:srgbClr val="FFFFFF"/>
                </a:solidFill>
              </a:rPr>
              <a:pPr fontAlgn="base">
                <a:spcAft>
                  <a:spcPct val="0"/>
                </a:spcAft>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eaLnBrk="0" fontAlgn="base" hangingPunct="0">
        <a:spcBef>
          <a:spcPct val="0"/>
        </a:spcBef>
        <a:spcAft>
          <a:spcPct val="0"/>
        </a:spcAft>
        <a:defRPr sz="4400">
          <a:solidFill>
            <a:schemeClr val="bg1"/>
          </a:solidFill>
          <a:latin typeface="Times New Roman" pitchFamily="18" charset="0"/>
        </a:defRPr>
      </a:lvl6pPr>
      <a:lvl7pPr marL="914400" algn="ctr" rtl="0" eaLnBrk="0" fontAlgn="base" hangingPunct="0">
        <a:spcBef>
          <a:spcPct val="0"/>
        </a:spcBef>
        <a:spcAft>
          <a:spcPct val="0"/>
        </a:spcAft>
        <a:defRPr sz="4400">
          <a:solidFill>
            <a:schemeClr val="bg1"/>
          </a:solidFill>
          <a:latin typeface="Times New Roman" pitchFamily="18" charset="0"/>
        </a:defRPr>
      </a:lvl7pPr>
      <a:lvl8pPr marL="1371600" algn="ctr" rtl="0" eaLnBrk="0" fontAlgn="base" hangingPunct="0">
        <a:spcBef>
          <a:spcPct val="0"/>
        </a:spcBef>
        <a:spcAft>
          <a:spcPct val="0"/>
        </a:spcAft>
        <a:defRPr sz="4400">
          <a:solidFill>
            <a:schemeClr val="bg1"/>
          </a:solidFill>
          <a:latin typeface="Times New Roman" pitchFamily="18" charset="0"/>
        </a:defRPr>
      </a:lvl8pPr>
      <a:lvl9pPr marL="1828800" algn="ctr" rtl="0" eaLnBrk="0" fontAlgn="base" hangingPunct="0">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latin typeface="+mn-lt"/>
              </a:defRPr>
            </a:lvl1pPr>
          </a:lstStyle>
          <a:p>
            <a:pPr fontAlgn="base">
              <a:spcAft>
                <a:spcPct val="0"/>
              </a:spcAft>
            </a:pPr>
            <a:endParaRPr lang="en-US">
              <a:solidFill>
                <a:srgbClr val="FFFFFF"/>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latin typeface="+mn-lt"/>
              </a:defRPr>
            </a:lvl1pPr>
          </a:lstStyle>
          <a:p>
            <a:pPr algn="ctr" fontAlgn="base">
              <a:spcAft>
                <a:spcPct val="0"/>
              </a:spcAft>
            </a:pPr>
            <a:endParaRPr lang="en-US">
              <a:solidFill>
                <a:srgbClr val="FFFFFF"/>
              </a:solidFill>
            </a:endParaRP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latin typeface="+mn-lt"/>
              </a:defRPr>
            </a:lvl1pPr>
          </a:lstStyle>
          <a:p>
            <a:pPr fontAlgn="base">
              <a:spcAft>
                <a:spcPct val="0"/>
              </a:spcAft>
            </a:pPr>
            <a:fld id="{E8D9D59F-E44A-4A32-8532-5BC76C8F7F77}" type="slidenum">
              <a:rPr lang="en-US">
                <a:solidFill>
                  <a:srgbClr val="FFFFFF"/>
                </a:solidFill>
              </a:rPr>
              <a:pPr fontAlgn="base">
                <a:spcAft>
                  <a:spcPct val="0"/>
                </a:spcAft>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wipe dir="r"/>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eaLnBrk="0" fontAlgn="base" hangingPunct="0">
        <a:spcBef>
          <a:spcPct val="0"/>
        </a:spcBef>
        <a:spcAft>
          <a:spcPct val="0"/>
        </a:spcAft>
        <a:defRPr sz="4400">
          <a:solidFill>
            <a:schemeClr val="bg1"/>
          </a:solidFill>
          <a:latin typeface="Times New Roman" pitchFamily="18" charset="0"/>
        </a:defRPr>
      </a:lvl6pPr>
      <a:lvl7pPr marL="914400" algn="ctr" rtl="0" eaLnBrk="0" fontAlgn="base" hangingPunct="0">
        <a:spcBef>
          <a:spcPct val="0"/>
        </a:spcBef>
        <a:spcAft>
          <a:spcPct val="0"/>
        </a:spcAft>
        <a:defRPr sz="4400">
          <a:solidFill>
            <a:schemeClr val="bg1"/>
          </a:solidFill>
          <a:latin typeface="Times New Roman" pitchFamily="18" charset="0"/>
        </a:defRPr>
      </a:lvl7pPr>
      <a:lvl8pPr marL="1371600" algn="ctr" rtl="0" eaLnBrk="0" fontAlgn="base" hangingPunct="0">
        <a:spcBef>
          <a:spcPct val="0"/>
        </a:spcBef>
        <a:spcAft>
          <a:spcPct val="0"/>
        </a:spcAft>
        <a:defRPr sz="4400">
          <a:solidFill>
            <a:schemeClr val="bg1"/>
          </a:solidFill>
          <a:latin typeface="Times New Roman" pitchFamily="18" charset="0"/>
        </a:defRPr>
      </a:lvl8pPr>
      <a:lvl9pPr marL="1828800" algn="ctr" rtl="0" eaLnBrk="0" fontAlgn="base" hangingPunct="0">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defRPr>
            </a:lvl1pPr>
          </a:lstStyle>
          <a:p>
            <a:pPr fontAlgn="base">
              <a:spcAft>
                <a:spcPct val="0"/>
              </a:spcAft>
            </a:pPr>
            <a:endParaRPr lang="en-US">
              <a:solidFill>
                <a:srgbClr val="000066"/>
              </a:solidFill>
            </a:endParaRPr>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j-lt"/>
              </a:defRPr>
            </a:lvl1pPr>
          </a:lstStyle>
          <a:p>
            <a:pPr algn="ctr" fontAlgn="base">
              <a:spcAft>
                <a:spcPct val="0"/>
              </a:spcAft>
            </a:pPr>
            <a:endParaRPr lang="en-US">
              <a:solidFill>
                <a:srgbClr val="000066"/>
              </a:solidFill>
            </a:endParaRPr>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defRPr>
            </a:lvl1pPr>
          </a:lstStyle>
          <a:p>
            <a:pPr fontAlgn="base">
              <a:spcAft>
                <a:spcPct val="0"/>
              </a:spcAft>
            </a:pPr>
            <a:fld id="{9A1345D3-89F9-4170-8C3E-A8736EDB7378}" type="slidenum">
              <a:rPr lang="en-US">
                <a:solidFill>
                  <a:srgbClr val="000066"/>
                </a:solidFill>
              </a:rPr>
              <a:pPr fontAlgn="base">
                <a:spcAft>
                  <a:spcPct val="0"/>
                </a:spcAft>
              </a:pPr>
              <a:t>‹#›</a:t>
            </a:fld>
            <a:endParaRPr lang="en-US">
              <a:solidFill>
                <a:srgbClr val="000066"/>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fontAlgn="base">
        <a:spcBef>
          <a:spcPct val="20000"/>
        </a:spcBef>
        <a:spcAft>
          <a:spcPct val="0"/>
        </a:spcAft>
        <a:defRPr sz="3200" b="1">
          <a:solidFill>
            <a:srgbClr val="000099"/>
          </a:solidFill>
          <a:latin typeface="+mn-lt"/>
          <a:ea typeface="+mn-ea"/>
          <a:cs typeface="+mn-cs"/>
        </a:defRPr>
      </a:lvl1pPr>
      <a:lvl2pPr marL="742950" indent="-285750" algn="l" rtl="0" fontAlgn="base">
        <a:spcBef>
          <a:spcPct val="20000"/>
        </a:spcBef>
        <a:spcAft>
          <a:spcPct val="0"/>
        </a:spcAft>
        <a:buChar char="–"/>
        <a:defRPr sz="2800">
          <a:solidFill>
            <a:srgbClr val="000099"/>
          </a:solidFill>
          <a:latin typeface="+mj-lt"/>
        </a:defRPr>
      </a:lvl2pPr>
      <a:lvl3pPr marL="1143000" indent="-228600" algn="l" rtl="0" fontAlgn="base">
        <a:spcBef>
          <a:spcPct val="20000"/>
        </a:spcBef>
        <a:spcAft>
          <a:spcPct val="0"/>
        </a:spcAft>
        <a:buChar char="•"/>
        <a:defRPr sz="2400">
          <a:solidFill>
            <a:srgbClr val="000099"/>
          </a:solidFill>
          <a:latin typeface="+mj-lt"/>
        </a:defRPr>
      </a:lvl3pPr>
      <a:lvl4pPr marL="1600200" indent="-228600" algn="l" rtl="0" fontAlgn="base">
        <a:spcBef>
          <a:spcPct val="20000"/>
        </a:spcBef>
        <a:spcAft>
          <a:spcPct val="0"/>
        </a:spcAft>
        <a:buChar char="–"/>
        <a:defRPr sz="2000">
          <a:solidFill>
            <a:srgbClr val="000099"/>
          </a:solidFill>
          <a:latin typeface="+mj-lt"/>
        </a:defRPr>
      </a:lvl4pPr>
      <a:lvl5pPr marL="2057400" indent="-228600" algn="l" rtl="0" fontAlgn="base">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defRPr>
            </a:lvl1pPr>
          </a:lstStyle>
          <a:p>
            <a:pPr fontAlgn="base">
              <a:spcAft>
                <a:spcPct val="0"/>
              </a:spcAft>
            </a:pPr>
            <a:fld id="{B562C728-8A06-41FF-AE54-6837A8AC07B4}"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defRPr>
            </a:lvl1pPr>
          </a:lstStyle>
          <a:p>
            <a:pPr fontAlgn="base">
              <a:spcAft>
                <a:spcPct val="0"/>
              </a:spcAft>
            </a:pPr>
            <a:fld id="{B562C728-8A06-41FF-AE54-6837A8AC07B4}"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fontAlgn="base">
                <a:lnSpc>
                  <a:spcPct val="90000"/>
                </a:lnSpc>
                <a:spcBef>
                  <a:spcPct val="20000"/>
                </a:spcBef>
                <a:spcAft>
                  <a:spcPct val="0"/>
                </a:spcAft>
              </a:pPr>
              <a:endParaRPr lang="en-US" sz="3200">
                <a:solidFill>
                  <a:srgbClr val="996600"/>
                </a:solidFill>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defRPr>
            </a:lvl1pPr>
          </a:lstStyle>
          <a:p>
            <a:pPr fontAlgn="base">
              <a:spcAft>
                <a:spcPct val="0"/>
              </a:spcAft>
            </a:pPr>
            <a:endParaRPr lang="en-US">
              <a:solidFill>
                <a:srgbClr val="FFFFFF"/>
              </a:solidFill>
            </a:endParaRPr>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pPr algn="ctr" fontAlgn="base">
              <a:spcAft>
                <a:spcPct val="0"/>
              </a:spcAft>
            </a:pPr>
            <a:endParaRPr lang="en-US">
              <a:solidFill>
                <a:srgbClr val="FFFFFF"/>
              </a:solidFill>
            </a:endParaRPr>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pPr fontAlgn="base">
              <a:spcAft>
                <a:spcPct val="0"/>
              </a:spcAft>
            </a:pPr>
            <a:fld id="{2F18D56D-5762-4DE4-9F19-B48D6738204F}" type="slidenum">
              <a:rPr lang="en-US">
                <a:solidFill>
                  <a:srgbClr val="FFFFFF"/>
                </a:solidFill>
              </a:rPr>
              <a:pPr fontAlgn="base">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pPr fontAlgn="base">
              <a:spcAft>
                <a:spcPct val="0"/>
              </a:spcAft>
              <a:defRPr/>
            </a:pPr>
            <a:endParaRPr lang="en-US">
              <a:solidFill>
                <a:srgbClr val="000066"/>
              </a:solidFill>
            </a:endParaRPr>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pPr fontAlgn="base">
              <a:spcAft>
                <a:spcPct val="0"/>
              </a:spcAft>
              <a:defRPr/>
            </a:pPr>
            <a:endParaRPr lang="en-US">
              <a:solidFill>
                <a:srgbClr val="000066"/>
              </a:solidFill>
            </a:endParaRPr>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pPr fontAlgn="base">
              <a:spcAft>
                <a:spcPct val="0"/>
              </a:spcAft>
              <a:defRPr/>
            </a:pPr>
            <a:fld id="{A1D67FF1-B335-477F-A9D9-371C54F268F5}" type="slidenum">
              <a:rPr lang="en-US">
                <a:solidFill>
                  <a:srgbClr val="000066"/>
                </a:solidFill>
              </a:rPr>
              <a:pPr fontAlgn="base">
                <a:spcAft>
                  <a:spcPct val="0"/>
                </a:spcAft>
                <a:defRPr/>
              </a:pPr>
              <a:t>‹#›</a:t>
            </a:fld>
            <a:endParaRPr lang="en-US">
              <a:solidFill>
                <a:srgbClr val="000066"/>
              </a:solidFill>
            </a:endParaRP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fld id="{CE0239B6-F11B-4E9F-98A8-1F424118B122}" type="datetimeFigureOut">
              <a:rPr lang="en-US" smtClean="0"/>
              <a:pPr/>
              <a:t>3/10/2013</a:t>
            </a:fld>
            <a:endParaRPr lang="en-US"/>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endParaRPr lang="en-US"/>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fld id="{CE0239B6-F11B-4E9F-98A8-1F424118B122}" type="datetimeFigureOut">
              <a:rPr lang="en-US" smtClean="0"/>
              <a:pPr/>
              <a:t>3/10/2013</a:t>
            </a:fld>
            <a:endParaRPr lang="en-US"/>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endParaRPr lang="en-US"/>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fld id="{CE0239B6-F11B-4E9F-98A8-1F424118B122}" type="datetimeFigureOut">
              <a:rPr lang="en-US" smtClean="0"/>
              <a:pPr/>
              <a:t>3/10/2013</a:t>
            </a:fld>
            <a:endParaRPr lang="en-US"/>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endParaRPr lang="en-US"/>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lnSpc>
                <a:spcPct val="90000"/>
              </a:lnSpc>
              <a:spcBef>
                <a:spcPct val="20000"/>
              </a:spcBef>
              <a:defRPr/>
            </a:pPr>
            <a:endParaRPr lang="en-US">
              <a:cs typeface="+mn-cs"/>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fld id="{CE0239B6-F11B-4E9F-98A8-1F424118B122}" type="datetimeFigureOut">
              <a:rPr lang="en-US" smtClean="0"/>
              <a:pPr/>
              <a:t>3/10/2013</a:t>
            </a:fld>
            <a:endParaRPr lang="en-US"/>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endParaRPr lang="en-US"/>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cs typeface="+mn-cs"/>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cs typeface="+mn-cs"/>
              </a:defRPr>
            </a:lvl1pPr>
          </a:lstStyle>
          <a:p>
            <a:pPr fontAlgn="base">
              <a:spcAft>
                <a:spcPct val="0"/>
              </a:spcAft>
              <a:defRPr/>
            </a:pPr>
            <a:fld id="{C7780368-9FEC-423C-A909-22AF6F1B3F5C}"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7065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066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6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6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6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7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068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068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068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8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8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ctr">
                <a:lnSpc>
                  <a:spcPct val="90000"/>
                </a:lnSpc>
                <a:spcBef>
                  <a:spcPct val="20000"/>
                </a:spcBef>
                <a:defRPr/>
              </a:pPr>
              <a:endParaRPr lang="en-US">
                <a:cs typeface="+mn-cs"/>
              </a:endParaRPr>
            </a:p>
          </p:txBody>
        </p:sp>
        <p:sp>
          <p:nvSpPr>
            <p:cNvPr id="7069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ctr">
                <a:lnSpc>
                  <a:spcPct val="90000"/>
                </a:lnSpc>
                <a:spcBef>
                  <a:spcPct val="20000"/>
                </a:spcBef>
                <a:defRPr/>
              </a:pPr>
              <a:endParaRPr lang="en-US">
                <a:cs typeface="+mn-cs"/>
              </a:endParaRPr>
            </a:p>
          </p:txBody>
        </p:sp>
        <p:sp>
          <p:nvSpPr>
            <p:cNvPr id="7069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a:lnSpc>
                  <a:spcPct val="90000"/>
                </a:lnSpc>
                <a:spcBef>
                  <a:spcPct val="20000"/>
                </a:spcBef>
                <a:defRPr/>
              </a:pPr>
              <a:endParaRPr lang="en-US">
                <a:cs typeface="+mn-cs"/>
              </a:endParaRPr>
            </a:p>
          </p:txBody>
        </p:sp>
        <p:sp>
          <p:nvSpPr>
            <p:cNvPr id="7069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ctr">
                <a:lnSpc>
                  <a:spcPct val="90000"/>
                </a:lnSpc>
                <a:spcBef>
                  <a:spcPct val="20000"/>
                </a:spcBef>
                <a:defRPr/>
              </a:pPr>
              <a:endParaRPr lang="en-US">
                <a:cs typeface="+mn-cs"/>
              </a:endParaRPr>
            </a:p>
          </p:txBody>
        </p:sp>
      </p:grpSp>
      <p:sp>
        <p:nvSpPr>
          <p:cNvPr id="7069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9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9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cs typeface="+mn-cs"/>
              </a:defRPr>
            </a:lvl1pPr>
          </a:lstStyle>
          <a:p>
            <a:fld id="{CE0239B6-F11B-4E9F-98A8-1F424118B122}" type="datetimeFigureOut">
              <a:rPr lang="en-US" smtClean="0"/>
              <a:pPr/>
              <a:t>3/10/2013</a:t>
            </a:fld>
            <a:endParaRPr lang="en-US"/>
          </a:p>
        </p:txBody>
      </p:sp>
      <p:sp>
        <p:nvSpPr>
          <p:cNvPr id="7069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defRPr sz="1200">
                <a:solidFill>
                  <a:schemeClr val="tx1"/>
                </a:solidFill>
                <a:cs typeface="+mn-cs"/>
              </a:defRPr>
            </a:lvl1pPr>
          </a:lstStyle>
          <a:p>
            <a:endParaRPr lang="en-US"/>
          </a:p>
        </p:txBody>
      </p:sp>
      <p:sp>
        <p:nvSpPr>
          <p:cNvPr id="7069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cs typeface="+mn-cs"/>
              </a:defRPr>
            </a:lvl1pPr>
          </a:lstStyle>
          <a:p>
            <a:fld id="{C77FE3B6-9853-4160-9F97-74E19C7C54A7}"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cs typeface="+mn-cs"/>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n-lt"/>
                <a:cs typeface="+mn-cs"/>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cs typeface="+mn-cs"/>
              </a:defRPr>
            </a:lvl1pPr>
          </a:lstStyle>
          <a:p>
            <a:pPr fontAlgn="base">
              <a:spcAft>
                <a:spcPct val="0"/>
              </a:spcAft>
              <a:defRPr/>
            </a:pPr>
            <a:fld id="{14394CEA-4D1E-4727-8357-DB3232397C71}"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cs typeface="+mn-cs"/>
              </a:defRPr>
            </a:lvl1pPr>
          </a:lstStyle>
          <a:p>
            <a:fld id="{CE0239B6-F11B-4E9F-98A8-1F424118B122}" type="datetimeFigureOut">
              <a:rPr lang="en-US" smtClean="0"/>
              <a:pPr/>
              <a:t>3/10/2013</a:t>
            </a:fld>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mn-lt"/>
                <a:cs typeface="+mn-cs"/>
              </a:defRPr>
            </a:lvl1pPr>
          </a:lstStyle>
          <a:p>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cs typeface="+mn-cs"/>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cs typeface="+mn-cs"/>
              </a:defRPr>
            </a:lvl1pPr>
          </a:lstStyle>
          <a:p>
            <a:pPr fontAlgn="base">
              <a:spcAft>
                <a:spcPct val="0"/>
              </a:spcAft>
              <a:defRPr/>
            </a:pPr>
            <a:fld id="{14394CEA-4D1E-4727-8357-DB3232397C71}"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cs typeface="+mn-cs"/>
              </a:defRPr>
            </a:lvl1pPr>
          </a:lstStyle>
          <a:p>
            <a:pPr fontAlgn="base">
              <a:spcAft>
                <a:spcPct val="0"/>
              </a:spcAft>
              <a:defRPr/>
            </a:pPr>
            <a:fld id="{664E98FA-BA10-4DBD-BFF9-39FC4517A3A6}"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cs typeface="+mn-cs"/>
              </a:defRPr>
            </a:lvl1pPr>
          </a:lstStyle>
          <a:p>
            <a:pPr fontAlgn="base">
              <a:spcAft>
                <a:spcPct val="0"/>
              </a:spcAft>
              <a:defRPr/>
            </a:pPr>
            <a:fld id="{A906A573-2CE1-469D-8378-E49FF998A97D}"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chemeClr val="tx1"/>
                </a:solidFill>
                <a:latin typeface="+mn-lt"/>
                <a:cs typeface="+mn-cs"/>
              </a:defRPr>
            </a:lvl1pPr>
          </a:lstStyle>
          <a:p>
            <a:pPr fontAlgn="base">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chemeClr val="tx1"/>
                </a:solidFill>
                <a:latin typeface="+mn-lt"/>
                <a:cs typeface="+mn-cs"/>
              </a:defRPr>
            </a:lvl1pPr>
          </a:lstStyle>
          <a:p>
            <a:pPr fontAlgn="base">
              <a:spcAft>
                <a:spcPct val="0"/>
              </a:spcAft>
              <a:defRPr/>
            </a:pPr>
            <a:fld id="{F671DEAB-D1F1-47D6-8C2A-DB37C5289D7E}" type="slidenum">
              <a:rPr lang="en-US">
                <a:solidFill>
                  <a:srgbClr val="000000"/>
                </a:solidFill>
              </a:rPr>
              <a:pPr fontAlgn="base">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7373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j-lt"/>
                <a:cs typeface="+mn-cs"/>
              </a:defRPr>
            </a:lvl1pPr>
          </a:lstStyle>
          <a:p>
            <a:pPr fontAlgn="base">
              <a:spcAft>
                <a:spcPct val="0"/>
              </a:spcAft>
              <a:defRPr/>
            </a:pPr>
            <a:endParaRPr lang="en-US">
              <a:solidFill>
                <a:srgbClr val="000066"/>
              </a:solidFill>
            </a:endParaRPr>
          </a:p>
        </p:txBody>
      </p:sp>
      <p:sp>
        <p:nvSpPr>
          <p:cNvPr id="737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j-lt"/>
                <a:cs typeface="+mn-cs"/>
              </a:defRPr>
            </a:lvl1pPr>
          </a:lstStyle>
          <a:p>
            <a:pPr fontAlgn="base">
              <a:spcAft>
                <a:spcPct val="0"/>
              </a:spcAft>
              <a:defRPr/>
            </a:pPr>
            <a:endParaRPr lang="en-US">
              <a:solidFill>
                <a:srgbClr val="000066"/>
              </a:solidFill>
            </a:endParaRPr>
          </a:p>
        </p:txBody>
      </p:sp>
      <p:sp>
        <p:nvSpPr>
          <p:cNvPr id="737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j-lt"/>
                <a:cs typeface="+mn-cs"/>
              </a:defRPr>
            </a:lvl1pPr>
          </a:lstStyle>
          <a:p>
            <a:pPr fontAlgn="base">
              <a:spcAft>
                <a:spcPct val="0"/>
              </a:spcAft>
              <a:defRPr/>
            </a:pPr>
            <a:fld id="{A4DC51F9-6F04-4CAF-BD04-FD3A6F26E41F}" type="slidenum">
              <a:rPr lang="en-US">
                <a:solidFill>
                  <a:srgbClr val="000066"/>
                </a:solidFill>
              </a:rPr>
              <a:pPr fontAlgn="base">
                <a:spcAft>
                  <a:spcPct val="0"/>
                </a:spcAft>
                <a:defRPr/>
              </a:pPr>
              <a:t>‹#›</a:t>
            </a:fld>
            <a:endParaRPr lang="en-US">
              <a:solidFill>
                <a:srgbClr val="000066"/>
              </a:solidFill>
            </a:endParaRPr>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eaLnBrk="0" fontAlgn="base" hangingPunct="0">
        <a:spcBef>
          <a:spcPct val="20000"/>
        </a:spcBef>
        <a:spcAft>
          <a:spcPct val="0"/>
        </a:spcAft>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j-lt"/>
        </a:defRPr>
      </a:lvl2pPr>
      <a:lvl3pPr marL="1143000" indent="-228600" algn="l" rtl="0" eaLnBrk="0" fontAlgn="base" hangingPunct="0">
        <a:spcBef>
          <a:spcPct val="20000"/>
        </a:spcBef>
        <a:spcAft>
          <a:spcPct val="0"/>
        </a:spcAft>
        <a:buChar char="•"/>
        <a:defRPr sz="2400">
          <a:solidFill>
            <a:srgbClr val="000099"/>
          </a:solidFill>
          <a:latin typeface="+mj-lt"/>
        </a:defRPr>
      </a:lvl3pPr>
      <a:lvl4pPr marL="1600200" indent="-228600" algn="l" rtl="0" eaLnBrk="0" fontAlgn="base" hangingPunct="0">
        <a:spcBef>
          <a:spcPct val="20000"/>
        </a:spcBef>
        <a:spcAft>
          <a:spcPct val="0"/>
        </a:spcAft>
        <a:buChar char="–"/>
        <a:defRPr sz="2000">
          <a:solidFill>
            <a:srgbClr val="000099"/>
          </a:solidFill>
          <a:latin typeface="+mj-lt"/>
        </a:defRPr>
      </a:lvl4pPr>
      <a:lvl5pPr marL="2057400" indent="-228600" algn="l" rtl="0" eaLnBrk="0" fontAlgn="base" hangingPunct="0">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fld id="{CE0239B6-F11B-4E9F-98A8-1F424118B122}" type="datetimeFigureOut">
              <a:rPr lang="en-US" smtClean="0"/>
              <a:pPr/>
              <a:t>3/10/2013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fld id="{C77FE3B6-9853-4160-9F97-74E19C7C54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mn-lt"/>
              </a:defRPr>
            </a:lvl1pPr>
          </a:lstStyle>
          <a:p>
            <a:pPr fontAlgn="base">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pPr algn="ctr" fontAlgn="base">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pPr fontAlgn="base">
              <a:spcAft>
                <a:spcPct val="0"/>
              </a:spcAft>
            </a:pPr>
            <a:fld id="{7C9A252F-0E92-42F0-B2A1-14509ED303AA}" type="slidenum">
              <a:rPr lang="en-US">
                <a:solidFill>
                  <a:srgbClr val="000000"/>
                </a:solidFill>
              </a:rPr>
              <a:pPr fontAlgn="base">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32.xml"/><Relationship Id="rId1" Type="http://schemas.openxmlformats.org/officeDocument/2006/relationships/themeOverride" Target="../theme/themeOverride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14.xml"/><Relationship Id="rId2" Type="http://schemas.openxmlformats.org/officeDocument/2006/relationships/vmlDrawing" Target="../drawings/vmlDrawing2.vml"/><Relationship Id="rId1" Type="http://schemas.openxmlformats.org/officeDocument/2006/relationships/themeOverride" Target="../theme/themeOverride21.xml"/><Relationship Id="rId5" Type="http://schemas.openxmlformats.org/officeDocument/2006/relationships/oleObject" Target="../embeddings/oleObject2.bin"/><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14.xml"/><Relationship Id="rId2" Type="http://schemas.openxmlformats.org/officeDocument/2006/relationships/vmlDrawing" Target="../drawings/vmlDrawing3.vml"/><Relationship Id="rId1" Type="http://schemas.openxmlformats.org/officeDocument/2006/relationships/themeOverride" Target="../theme/themeOverride22.xml"/><Relationship Id="rId5" Type="http://schemas.openxmlformats.org/officeDocument/2006/relationships/oleObject" Target="../embeddings/oleObject3.bin"/><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14.xml"/><Relationship Id="rId2" Type="http://schemas.openxmlformats.org/officeDocument/2006/relationships/vmlDrawing" Target="../drawings/vmlDrawing4.vml"/><Relationship Id="rId1" Type="http://schemas.openxmlformats.org/officeDocument/2006/relationships/themeOverride" Target="../theme/themeOverride23.xml"/><Relationship Id="rId5" Type="http://schemas.openxmlformats.org/officeDocument/2006/relationships/oleObject" Target="../embeddings/oleObject4.bin"/><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14.xml"/><Relationship Id="rId2" Type="http://schemas.openxmlformats.org/officeDocument/2006/relationships/vmlDrawing" Target="../drawings/vmlDrawing5.vml"/><Relationship Id="rId1" Type="http://schemas.openxmlformats.org/officeDocument/2006/relationships/themeOverride" Target="../theme/themeOverride24.xml"/><Relationship Id="rId5" Type="http://schemas.openxmlformats.org/officeDocument/2006/relationships/oleObject" Target="../embeddings/oleObject5.bin"/><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02.xml"/><Relationship Id="rId2" Type="http://schemas.openxmlformats.org/officeDocument/2006/relationships/vmlDrawing" Target="../drawings/vmlDrawing6.vml"/><Relationship Id="rId1" Type="http://schemas.openxmlformats.org/officeDocument/2006/relationships/themeOverride" Target="../theme/themeOverride25.xml"/><Relationship Id="rId5" Type="http://schemas.openxmlformats.org/officeDocument/2006/relationships/oleObject" Target="../embeddings/oleObject6.bin"/><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90.xml"/><Relationship Id="rId2" Type="http://schemas.openxmlformats.org/officeDocument/2006/relationships/vmlDrawing" Target="../drawings/vmlDrawing7.vml"/><Relationship Id="rId1" Type="http://schemas.openxmlformats.org/officeDocument/2006/relationships/themeOverride" Target="../theme/themeOverride26.xml"/><Relationship Id="rId5" Type="http://schemas.openxmlformats.org/officeDocument/2006/relationships/oleObject" Target="../embeddings/oleObject7.bin"/><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1.vml"/><Relationship Id="rId1" Type="http://schemas.openxmlformats.org/officeDocument/2006/relationships/themeOverride" Target="../theme/themeOverride10.x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316.xml"/><Relationship Id="rId1" Type="http://schemas.openxmlformats.org/officeDocument/2006/relationships/themeOverride" Target="../theme/themeOverride2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1.xml"/><Relationship Id="rId1" Type="http://schemas.openxmlformats.org/officeDocument/2006/relationships/themeOverride" Target="../theme/themeOverride2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1.xml"/><Relationship Id="rId1" Type="http://schemas.openxmlformats.org/officeDocument/2006/relationships/themeOverride" Target="../theme/themeOverride2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1.xml"/><Relationship Id="rId1" Type="http://schemas.openxmlformats.org/officeDocument/2006/relationships/themeOverride" Target="../theme/themeOverride3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3.xml"/><Relationship Id="rId1" Type="http://schemas.openxmlformats.org/officeDocument/2006/relationships/themeOverride" Target="../theme/themeOverride3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0.xml"/><Relationship Id="rId1" Type="http://schemas.openxmlformats.org/officeDocument/2006/relationships/themeOverride" Target="../theme/themeOverr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0.xml"/><Relationship Id="rId1" Type="http://schemas.openxmlformats.org/officeDocument/2006/relationships/themeOverride" Target="../theme/themeOverride3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9.xml"/><Relationship Id="rId1" Type="http://schemas.openxmlformats.org/officeDocument/2006/relationships/vmlDrawing" Target="../drawings/vmlDrawing8.v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0.xml"/><Relationship Id="rId1" Type="http://schemas.openxmlformats.org/officeDocument/2006/relationships/themeOverride" Target="../theme/themeOverride3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91.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99.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6.xml"/><Relationship Id="rId1" Type="http://schemas.openxmlformats.org/officeDocument/2006/relationships/themeOverride" Target="../theme/themeOverride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1.xml"/><Relationship Id="rId1" Type="http://schemas.openxmlformats.org/officeDocument/2006/relationships/themeOverride" Target="../theme/themeOverr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5.xml"/><Relationship Id="rId1" Type="http://schemas.openxmlformats.org/officeDocument/2006/relationships/themeOverride" Target="../theme/themeOverr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82.xml"/><Relationship Id="rId1" Type="http://schemas.openxmlformats.org/officeDocument/2006/relationships/themeOverride" Target="../theme/themeOverr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82.xml"/><Relationship Id="rId1" Type="http://schemas.openxmlformats.org/officeDocument/2006/relationships/themeOverride" Target="../theme/themeOverr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82.xml"/><Relationship Id="rId1" Type="http://schemas.openxmlformats.org/officeDocument/2006/relationships/themeOverride" Target="../theme/themeOverride4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82.xml"/><Relationship Id="rId1" Type="http://schemas.openxmlformats.org/officeDocument/2006/relationships/themeOverride" Target="../theme/themeOverr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7.xml"/></Relationships>
</file>

<file path=ppt/slides/_rels/slide55.xml.rels><?xml version="1.0" encoding="UTF-8" standalone="yes"?>
<Relationships xmlns="http://schemas.openxmlformats.org/package/2006/relationships"><Relationship Id="rId3" Type="http://schemas.openxmlformats.org/officeDocument/2006/relationships/hyperlink" Target="file:///C:\Users\rsconnolly\Documents\Bible%20Studies\Creation%20Evolution\Creation%20Evolution%202013\Inner%20Workings%20of%20a%20Cell.wmv" TargetMode="External"/><Relationship Id="rId2" Type="http://schemas.openxmlformats.org/officeDocument/2006/relationships/image" Target="../media/image28.png"/><Relationship Id="rId1" Type="http://schemas.openxmlformats.org/officeDocument/2006/relationships/slideLayout" Target="../slideLayouts/slideLayout234.xml"/></Relationships>
</file>

<file path=ppt/slides/_rels/slide56.xml.rels><?xml version="1.0" encoding="UTF-8" standalone="yes"?>
<Relationships xmlns="http://schemas.openxmlformats.org/package/2006/relationships"><Relationship Id="rId3" Type="http://schemas.openxmlformats.org/officeDocument/2006/relationships/hyperlink" Target="file:///C:\Users\rsconnolly\Documents\Bible%20Studies\Creation%20Evolution\Creation%20Evolution%202013\How%20Life%20Began%20-%20Bill%20Bryson.mp3" TargetMode="External"/><Relationship Id="rId2" Type="http://schemas.openxmlformats.org/officeDocument/2006/relationships/image" Target="../media/image29.jpeg"/><Relationship Id="rId1" Type="http://schemas.openxmlformats.org/officeDocument/2006/relationships/slideLayout" Target="../slideLayouts/slideLayout2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4.png"/><Relationship Id="rId2" Type="http://schemas.openxmlformats.org/officeDocument/2006/relationships/slideLayout" Target="../slideLayouts/slideLayout345.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52.xml"/><Relationship Id="rId1" Type="http://schemas.openxmlformats.org/officeDocument/2006/relationships/themeOverride" Target="../theme/themeOverr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63.xml"/><Relationship Id="rId1" Type="http://schemas.openxmlformats.org/officeDocument/2006/relationships/themeOverride" Target="../theme/themeOverr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5.xml"/><Relationship Id="rId4" Type="http://schemas.openxmlformats.org/officeDocument/2006/relationships/hyperlink" Target="http://www.purifiedbyfaith.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5.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385.xml"/><Relationship Id="rId1" Type="http://schemas.openxmlformats.org/officeDocument/2006/relationships/themeOverride" Target="../theme/themeOverride46.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97.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97.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8.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file:///C:\Users\rsconnolly\Documents\Bible%20Studies\Creation%20Evolution\Creation%20Evolution%202013\Dawkin's%20Response.wmv" TargetMode="External"/><Relationship Id="rId2" Type="http://schemas.openxmlformats.org/officeDocument/2006/relationships/image" Target="../media/image39.png"/><Relationship Id="rId1" Type="http://schemas.openxmlformats.org/officeDocument/2006/relationships/slideLayout" Target="../slideLayouts/slideLayout4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6.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31.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4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8.xml"/><Relationship Id="rId1" Type="http://schemas.openxmlformats.org/officeDocument/2006/relationships/themeOverride" Target="../theme/themeOverride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70" name="Rectangle 22"/>
          <p:cNvSpPr>
            <a:spLocks noGrp="1" noChangeArrowheads="1"/>
          </p:cNvSpPr>
          <p:nvPr>
            <p:ph type="subTitle" idx="4294967295"/>
          </p:nvPr>
        </p:nvSpPr>
        <p:spPr>
          <a:xfrm>
            <a:off x="2743200" y="4419600"/>
            <a:ext cx="6400800" cy="1752600"/>
          </a:xfrm>
          <a:effectLst>
            <a:outerShdw dist="35921" dir="2700000" algn="ctr" rotWithShape="0">
              <a:schemeClr val="tx1"/>
            </a:outerShdw>
          </a:effectLst>
        </p:spPr>
        <p:txBody>
          <a:bodyPr>
            <a:normAutofit lnSpcReduction="10000"/>
          </a:bodyPr>
          <a:lstStyle/>
          <a:p>
            <a:pPr marL="0" indent="0" algn="ctr">
              <a:buFontTx/>
              <a:buNone/>
            </a:pPr>
            <a:r>
              <a:rPr lang="en-US" sz="6000">
                <a:solidFill>
                  <a:schemeClr val="bg1"/>
                </a:solidFill>
              </a:rPr>
              <a:t>A Closer Look </a:t>
            </a:r>
            <a:br>
              <a:rPr lang="en-US" sz="6000">
                <a:solidFill>
                  <a:schemeClr val="bg1"/>
                </a:solidFill>
              </a:rPr>
            </a:br>
            <a:endParaRPr lang="en-US" sz="6000">
              <a:solidFill>
                <a:schemeClr val="bg1"/>
              </a:solidFill>
            </a:endParaRPr>
          </a:p>
        </p:txBody>
      </p:sp>
      <p:sp>
        <p:nvSpPr>
          <p:cNvPr id="2071" name="WordArt 23"/>
          <p:cNvSpPr>
            <a:spLocks noChangeArrowheads="1" noChangeShapeType="1" noTextEdit="1"/>
          </p:cNvSpPr>
          <p:nvPr/>
        </p:nvSpPr>
        <p:spPr bwMode="auto">
          <a:xfrm>
            <a:off x="228600" y="1219200"/>
            <a:ext cx="8229600" cy="3084513"/>
          </a:xfrm>
          <a:prstGeom prst="rect">
            <a:avLst/>
          </a:prstGeom>
        </p:spPr>
        <p:txBody>
          <a:bodyPr wrap="none" fromWordArt="1">
            <a:prstTxWarp prst="textCascadeUp">
              <a:avLst>
                <a:gd name="adj" fmla="val 72931"/>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dirty="0">
                <a:ln w="9525">
                  <a:round/>
                  <a:headEnd/>
                  <a:tailEnd/>
                </a:ln>
                <a:gradFill rotWithShape="0">
                  <a:gsLst>
                    <a:gs pos="0">
                      <a:srgbClr val="FFE701"/>
                    </a:gs>
                    <a:gs pos="100000">
                      <a:srgbClr val="FE3E02"/>
                    </a:gs>
                  </a:gsLst>
                  <a:lin ang="5400000" scaled="1"/>
                </a:gradFill>
                <a:latin typeface="Impact"/>
              </a:rPr>
              <a:t>Creation versus Evolution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0" y="0"/>
            <a:ext cx="9296400" cy="7010400"/>
          </a:xfrm>
          <a:prstGeom prst="rect">
            <a:avLst/>
          </a:prstGeom>
          <a:solidFill>
            <a:schemeClr val="bg1">
              <a:alpha val="75000"/>
            </a:schemeClr>
          </a:solidFill>
          <a:ln w="9525" algn="ctr">
            <a:solidFill>
              <a:schemeClr val="tx1"/>
            </a:solidFill>
            <a:miter lim="800000"/>
            <a:headEnd/>
            <a:tailEnd/>
          </a:ln>
          <a:effectLst/>
        </p:spPr>
        <p:txBody>
          <a:bodyPr wrap="none" anchor="ctr"/>
          <a:lstStyle/>
          <a:p>
            <a:endParaRPr lang="en-US"/>
          </a:p>
        </p:txBody>
      </p:sp>
      <p:sp>
        <p:nvSpPr>
          <p:cNvPr id="156675" name="Rectangle 3"/>
          <p:cNvSpPr>
            <a:spLocks noGrp="1" noChangeArrowheads="1"/>
          </p:cNvSpPr>
          <p:nvPr>
            <p:ph type="title"/>
          </p:nvPr>
        </p:nvSpPr>
        <p:spPr>
          <a:xfrm>
            <a:off x="457200" y="274638"/>
            <a:ext cx="8229600" cy="563562"/>
          </a:xfrm>
        </p:spPr>
        <p:txBody>
          <a:bodyPr>
            <a:normAutofit fontScale="90000"/>
          </a:bodyPr>
          <a:lstStyle/>
          <a:p>
            <a:r>
              <a:rPr lang="en-US" sz="4000" b="1"/>
              <a:t>Outline</a:t>
            </a:r>
          </a:p>
        </p:txBody>
      </p:sp>
      <p:sp>
        <p:nvSpPr>
          <p:cNvPr id="156676" name="Rectangle 4"/>
          <p:cNvSpPr>
            <a:spLocks noGrp="1" noChangeArrowheads="1"/>
          </p:cNvSpPr>
          <p:nvPr>
            <p:ph idx="1"/>
          </p:nvPr>
        </p:nvSpPr>
        <p:spPr>
          <a:xfrm>
            <a:off x="457200" y="1066800"/>
            <a:ext cx="8229600" cy="5791200"/>
          </a:xfrm>
        </p:spPr>
        <p:txBody>
          <a:bodyPr/>
          <a:lstStyle/>
          <a:p>
            <a:pPr>
              <a:spcBef>
                <a:spcPts val="1200"/>
              </a:spcBef>
            </a:pPr>
            <a:r>
              <a:rPr lang="en-US" b="1" u="sng">
                <a:latin typeface="Tahoma" pitchFamily="34" charset="0"/>
              </a:rPr>
              <a:t>Genesis 2</a:t>
            </a:r>
          </a:p>
          <a:p>
            <a:pPr lvl="1">
              <a:spcBef>
                <a:spcPts val="1200"/>
              </a:spcBef>
            </a:pPr>
            <a:r>
              <a:rPr lang="en-US" b="1"/>
              <a:t>The Supposed Conflict Between Genesis 1 and 2</a:t>
            </a:r>
          </a:p>
          <a:p>
            <a:pPr lvl="1">
              <a:spcBef>
                <a:spcPts val="1200"/>
              </a:spcBef>
            </a:pPr>
            <a:r>
              <a:rPr lang="en-US" b="1"/>
              <a:t>Did Man Descend from Adam or Apes?</a:t>
            </a:r>
          </a:p>
          <a:p>
            <a:pPr>
              <a:spcBef>
                <a:spcPts val="1200"/>
              </a:spcBef>
            </a:pPr>
            <a:r>
              <a:rPr lang="en-US" b="1" u="sng">
                <a:latin typeface="Tahoma" pitchFamily="34" charset="0"/>
              </a:rPr>
              <a:t>Genesis 3</a:t>
            </a:r>
          </a:p>
          <a:p>
            <a:pPr lvl="1">
              <a:spcBef>
                <a:spcPts val="1200"/>
              </a:spcBef>
            </a:pPr>
            <a:r>
              <a:rPr lang="en-US" b="1"/>
              <a:t>The Fall and Its Implications</a:t>
            </a:r>
          </a:p>
          <a:p>
            <a:pPr>
              <a:spcBef>
                <a:spcPts val="1200"/>
              </a:spcBef>
            </a:pPr>
            <a:r>
              <a:rPr lang="en-US" b="1" u="sng">
                <a:latin typeface="Tahoma" pitchFamily="34" charset="0"/>
              </a:rPr>
              <a:t>Genesis 4</a:t>
            </a:r>
          </a:p>
          <a:p>
            <a:pPr lvl="1">
              <a:spcBef>
                <a:spcPts val="1200"/>
              </a:spcBef>
            </a:pPr>
            <a:r>
              <a:rPr lang="en-US" b="1"/>
              <a:t>Where Did Cain Get His Wife?</a:t>
            </a:r>
          </a:p>
          <a:p>
            <a:pPr lvl="1">
              <a:spcBef>
                <a:spcPts val="1200"/>
              </a:spcBef>
            </a:pPr>
            <a:r>
              <a:rPr lang="en-US" b="1"/>
              <a:t>What Happened to the Dinosaurs?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6676">
                                            <p:txEl>
                                              <p:pRg st="1" end="1"/>
                                            </p:txEl>
                                          </p:spTgt>
                                        </p:tgtEl>
                                        <p:attrNameLst>
                                          <p:attrName>style.visibility</p:attrName>
                                        </p:attrNameLst>
                                      </p:cBhvr>
                                      <p:to>
                                        <p:strVal val="visible"/>
                                      </p:to>
                                    </p:set>
                                    <p:animEffect transition="in" filter="checkerboard(down)">
                                      <p:cBhvr>
                                        <p:cTn id="7" dur="500"/>
                                        <p:tgtEl>
                                          <p:spTgt spid="1566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56676">
                                            <p:txEl>
                                              <p:pRg st="2" end="2"/>
                                            </p:txEl>
                                          </p:spTgt>
                                        </p:tgtEl>
                                        <p:attrNameLst>
                                          <p:attrName>style.visibility</p:attrName>
                                        </p:attrNameLst>
                                      </p:cBhvr>
                                      <p:to>
                                        <p:strVal val="visible"/>
                                      </p:to>
                                    </p:set>
                                    <p:animEffect transition="in" filter="checkerboard(down)">
                                      <p:cBhvr>
                                        <p:cTn id="12" dur="500"/>
                                        <p:tgtEl>
                                          <p:spTgt spid="1566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56676">
                                            <p:txEl>
                                              <p:pRg st="3" end="3"/>
                                            </p:txEl>
                                          </p:spTgt>
                                        </p:tgtEl>
                                        <p:attrNameLst>
                                          <p:attrName>style.visibility</p:attrName>
                                        </p:attrNameLst>
                                      </p:cBhvr>
                                      <p:to>
                                        <p:strVal val="visible"/>
                                      </p:to>
                                    </p:set>
                                    <p:animEffect transition="in" filter="checkerboard(down)">
                                      <p:cBhvr>
                                        <p:cTn id="17" dur="500"/>
                                        <p:tgtEl>
                                          <p:spTgt spid="1566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56676">
                                            <p:txEl>
                                              <p:pRg st="4" end="4"/>
                                            </p:txEl>
                                          </p:spTgt>
                                        </p:tgtEl>
                                        <p:attrNameLst>
                                          <p:attrName>style.visibility</p:attrName>
                                        </p:attrNameLst>
                                      </p:cBhvr>
                                      <p:to>
                                        <p:strVal val="visible"/>
                                      </p:to>
                                    </p:set>
                                    <p:animEffect transition="in" filter="checkerboard(down)">
                                      <p:cBhvr>
                                        <p:cTn id="22" dur="500"/>
                                        <p:tgtEl>
                                          <p:spTgt spid="1566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56676">
                                            <p:txEl>
                                              <p:pRg st="5" end="5"/>
                                            </p:txEl>
                                          </p:spTgt>
                                        </p:tgtEl>
                                        <p:attrNameLst>
                                          <p:attrName>style.visibility</p:attrName>
                                        </p:attrNameLst>
                                      </p:cBhvr>
                                      <p:to>
                                        <p:strVal val="visible"/>
                                      </p:to>
                                    </p:set>
                                    <p:animEffect transition="in" filter="checkerboard(down)">
                                      <p:cBhvr>
                                        <p:cTn id="27" dur="500"/>
                                        <p:tgtEl>
                                          <p:spTgt spid="15667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56676">
                                            <p:txEl>
                                              <p:pRg st="6" end="6"/>
                                            </p:txEl>
                                          </p:spTgt>
                                        </p:tgtEl>
                                        <p:attrNameLst>
                                          <p:attrName>style.visibility</p:attrName>
                                        </p:attrNameLst>
                                      </p:cBhvr>
                                      <p:to>
                                        <p:strVal val="visible"/>
                                      </p:to>
                                    </p:set>
                                    <p:animEffect transition="in" filter="checkerboard(down)">
                                      <p:cBhvr>
                                        <p:cTn id="32" dur="500"/>
                                        <p:tgtEl>
                                          <p:spTgt spid="15667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156676">
                                            <p:txEl>
                                              <p:pRg st="7" end="7"/>
                                            </p:txEl>
                                          </p:spTgt>
                                        </p:tgtEl>
                                        <p:attrNameLst>
                                          <p:attrName>style.visibility</p:attrName>
                                        </p:attrNameLst>
                                      </p:cBhvr>
                                      <p:to>
                                        <p:strVal val="visible"/>
                                      </p:to>
                                    </p:set>
                                    <p:animEffect transition="in" filter="checkerboard(down)">
                                      <p:cBhvr>
                                        <p:cTn id="37" dur="500"/>
                                        <p:tgtEl>
                                          <p:spTgt spid="156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uiExpand="1"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9296400" cy="7010400"/>
          </a:xfrm>
          <a:prstGeom prst="rect">
            <a:avLst/>
          </a:prstGeom>
          <a:solidFill>
            <a:schemeClr val="bg1">
              <a:alpha val="75000"/>
            </a:schemeClr>
          </a:solidFill>
          <a:ln w="9525" algn="ctr">
            <a:solidFill>
              <a:schemeClr val="tx1"/>
            </a:solidFill>
            <a:miter lim="800000"/>
            <a:headEnd/>
            <a:tailEnd/>
          </a:ln>
          <a:effectLst/>
        </p:spPr>
        <p:txBody>
          <a:bodyPr wrap="none" anchor="ctr"/>
          <a:lstStyle/>
          <a:p>
            <a:endParaRPr lang="en-US"/>
          </a:p>
        </p:txBody>
      </p:sp>
      <p:sp>
        <p:nvSpPr>
          <p:cNvPr id="157699" name="Rectangle 3"/>
          <p:cNvSpPr>
            <a:spLocks noGrp="1" noChangeArrowheads="1"/>
          </p:cNvSpPr>
          <p:nvPr>
            <p:ph type="title"/>
          </p:nvPr>
        </p:nvSpPr>
        <p:spPr>
          <a:xfrm>
            <a:off x="457200" y="274638"/>
            <a:ext cx="8229600" cy="563562"/>
          </a:xfrm>
        </p:spPr>
        <p:txBody>
          <a:bodyPr>
            <a:normAutofit fontScale="90000"/>
          </a:bodyPr>
          <a:lstStyle/>
          <a:p>
            <a:r>
              <a:rPr lang="en-US" sz="4000" b="1"/>
              <a:t>Outline</a:t>
            </a:r>
          </a:p>
        </p:txBody>
      </p:sp>
      <p:sp>
        <p:nvSpPr>
          <p:cNvPr id="157700" name="Rectangle 4"/>
          <p:cNvSpPr>
            <a:spLocks noGrp="1" noChangeArrowheads="1"/>
          </p:cNvSpPr>
          <p:nvPr>
            <p:ph idx="1"/>
          </p:nvPr>
        </p:nvSpPr>
        <p:spPr>
          <a:xfrm>
            <a:off x="457200" y="1066800"/>
            <a:ext cx="8229600" cy="5791200"/>
          </a:xfrm>
        </p:spPr>
        <p:txBody>
          <a:bodyPr/>
          <a:lstStyle/>
          <a:p>
            <a:pPr>
              <a:spcBef>
                <a:spcPts val="1200"/>
              </a:spcBef>
            </a:pPr>
            <a:r>
              <a:rPr lang="en-US" b="1" u="sng" dirty="0">
                <a:latin typeface="Tahoma" pitchFamily="34" charset="0"/>
              </a:rPr>
              <a:t>Genesis </a:t>
            </a:r>
            <a:r>
              <a:rPr lang="en-US" b="1" u="sng" dirty="0" smtClean="0">
                <a:latin typeface="Tahoma" pitchFamily="34" charset="0"/>
              </a:rPr>
              <a:t>5 and 11</a:t>
            </a:r>
            <a:endParaRPr lang="en-US" b="1" u="sng" dirty="0">
              <a:latin typeface="Tahoma" pitchFamily="34" charset="0"/>
            </a:endParaRPr>
          </a:p>
          <a:p>
            <a:pPr lvl="1">
              <a:spcBef>
                <a:spcPts val="1200"/>
              </a:spcBef>
            </a:pPr>
            <a:r>
              <a:rPr lang="en-US" b="1" dirty="0"/>
              <a:t>The Age of the Human Race - A Look at the Biblical Genealogies</a:t>
            </a:r>
          </a:p>
          <a:p>
            <a:pPr lvl="1">
              <a:spcBef>
                <a:spcPts val="1200"/>
              </a:spcBef>
            </a:pPr>
            <a:r>
              <a:rPr lang="en-US" b="1" dirty="0"/>
              <a:t>The Age of the Earth - A Look at Dating Methods</a:t>
            </a:r>
          </a:p>
          <a:p>
            <a:pPr lvl="1">
              <a:spcBef>
                <a:spcPts val="1200"/>
              </a:spcBef>
            </a:pPr>
            <a:r>
              <a:rPr lang="en-US" b="1" dirty="0"/>
              <a:t>The Age of the Universe – How Do We See Light From Distant Stars?</a:t>
            </a:r>
          </a:p>
          <a:p>
            <a:pPr>
              <a:spcBef>
                <a:spcPts val="1200"/>
              </a:spcBef>
            </a:pPr>
            <a:r>
              <a:rPr lang="en-US" b="1" u="sng" dirty="0">
                <a:latin typeface="Tahoma" pitchFamily="34" charset="0"/>
              </a:rPr>
              <a:t>Genesis </a:t>
            </a:r>
            <a:r>
              <a:rPr lang="en-US" b="1" u="sng" dirty="0" smtClean="0">
                <a:latin typeface="Tahoma" pitchFamily="34" charset="0"/>
              </a:rPr>
              <a:t>6-9</a:t>
            </a:r>
            <a:endParaRPr lang="en-US" b="1" u="sng" dirty="0">
              <a:latin typeface="Tahoma" pitchFamily="34" charset="0"/>
            </a:endParaRPr>
          </a:p>
          <a:p>
            <a:pPr lvl="1">
              <a:spcBef>
                <a:spcPts val="1200"/>
              </a:spcBef>
            </a:pPr>
            <a:r>
              <a:rPr lang="en-US" b="1" dirty="0"/>
              <a:t>The Genesis Flood – Noah and the Ark</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7700">
                                            <p:txEl>
                                              <p:pRg st="1" end="1"/>
                                            </p:txEl>
                                          </p:spTgt>
                                        </p:tgtEl>
                                        <p:attrNameLst>
                                          <p:attrName>style.visibility</p:attrName>
                                        </p:attrNameLst>
                                      </p:cBhvr>
                                      <p:to>
                                        <p:strVal val="visible"/>
                                      </p:to>
                                    </p:set>
                                    <p:animEffect transition="in" filter="checkerboard(down)">
                                      <p:cBhvr>
                                        <p:cTn id="7" dur="500"/>
                                        <p:tgtEl>
                                          <p:spTgt spid="1577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57700">
                                            <p:txEl>
                                              <p:pRg st="2" end="2"/>
                                            </p:txEl>
                                          </p:spTgt>
                                        </p:tgtEl>
                                        <p:attrNameLst>
                                          <p:attrName>style.visibility</p:attrName>
                                        </p:attrNameLst>
                                      </p:cBhvr>
                                      <p:to>
                                        <p:strVal val="visible"/>
                                      </p:to>
                                    </p:set>
                                    <p:animEffect transition="in" filter="checkerboard(down)">
                                      <p:cBhvr>
                                        <p:cTn id="12" dur="500"/>
                                        <p:tgtEl>
                                          <p:spTgt spid="1577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57700">
                                            <p:txEl>
                                              <p:pRg st="3" end="3"/>
                                            </p:txEl>
                                          </p:spTgt>
                                        </p:tgtEl>
                                        <p:attrNameLst>
                                          <p:attrName>style.visibility</p:attrName>
                                        </p:attrNameLst>
                                      </p:cBhvr>
                                      <p:to>
                                        <p:strVal val="visible"/>
                                      </p:to>
                                    </p:set>
                                    <p:animEffect transition="in" filter="checkerboard(down)">
                                      <p:cBhvr>
                                        <p:cTn id="17" dur="500"/>
                                        <p:tgtEl>
                                          <p:spTgt spid="1577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57700">
                                            <p:txEl>
                                              <p:pRg st="4" end="4"/>
                                            </p:txEl>
                                          </p:spTgt>
                                        </p:tgtEl>
                                        <p:attrNameLst>
                                          <p:attrName>style.visibility</p:attrName>
                                        </p:attrNameLst>
                                      </p:cBhvr>
                                      <p:to>
                                        <p:strVal val="visible"/>
                                      </p:to>
                                    </p:set>
                                    <p:animEffect transition="in" filter="checkerboard(down)">
                                      <p:cBhvr>
                                        <p:cTn id="22" dur="500"/>
                                        <p:tgtEl>
                                          <p:spTgt spid="1577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57700">
                                            <p:txEl>
                                              <p:pRg st="5" end="5"/>
                                            </p:txEl>
                                          </p:spTgt>
                                        </p:tgtEl>
                                        <p:attrNameLst>
                                          <p:attrName>style.visibility</p:attrName>
                                        </p:attrNameLst>
                                      </p:cBhvr>
                                      <p:to>
                                        <p:strVal val="visible"/>
                                      </p:to>
                                    </p:set>
                                    <p:animEffect transition="in" filter="checkerboard(down)">
                                      <p:cBhvr>
                                        <p:cTn id="27" dur="500"/>
                                        <p:tgtEl>
                                          <p:spTgt spid="157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uiExpand="1"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819400"/>
            <a:ext cx="8229600" cy="1143000"/>
          </a:xfrm>
        </p:spPr>
        <p:txBody>
          <a:bodyPr/>
          <a:lstStyle/>
          <a:p>
            <a:r>
              <a:rPr lang="en-US" sz="9600" b="1" dirty="0" smtClean="0">
                <a:solidFill>
                  <a:schemeClr val="bg1"/>
                </a:solidFill>
                <a:effectLst>
                  <a:outerShdw blurRad="63500" dist="76200" dir="2700000" algn="tl" rotWithShape="0">
                    <a:srgbClr val="002060"/>
                  </a:outerShdw>
                </a:effectLst>
              </a:rPr>
              <a:t>Creation 101</a:t>
            </a:r>
            <a:endParaRPr lang="en-US" sz="9600" b="1" dirty="0">
              <a:solidFill>
                <a:schemeClr val="bg1"/>
              </a:solidFill>
              <a:effectLst>
                <a:outerShdw blurRad="63500" dist="76200" dir="2700000" algn="tl" rotWithShape="0">
                  <a:srgbClr val="002060"/>
                </a:outerShdw>
              </a:effectLst>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1:1-5 – Day One</a:t>
            </a:r>
          </a:p>
        </p:txBody>
      </p:sp>
      <p:sp>
        <p:nvSpPr>
          <p:cNvPr id="110595" name="Rectangle 3"/>
          <p:cNvSpPr>
            <a:spLocks noGrp="1" noChangeArrowheads="1"/>
          </p:cNvSpPr>
          <p:nvPr>
            <p:ph type="body" sz="half" idx="1"/>
          </p:nvPr>
        </p:nvSpPr>
        <p:spPr>
          <a:xfrm>
            <a:off x="762000" y="1295400"/>
            <a:ext cx="7696200" cy="5181600"/>
          </a:xfrm>
        </p:spPr>
        <p:txBody>
          <a:bodyPr/>
          <a:lstStyle/>
          <a:p>
            <a:pPr>
              <a:lnSpc>
                <a:spcPct val="80000"/>
              </a:lnSpc>
            </a:pPr>
            <a:r>
              <a:rPr lang="en-US" sz="2800" dirty="0">
                <a:solidFill>
                  <a:schemeClr val="tx2"/>
                </a:solidFill>
                <a:latin typeface="Times New Roman" pitchFamily="18" charset="0"/>
              </a:rPr>
              <a:t>Genesis 1:1-5</a:t>
            </a:r>
            <a:r>
              <a:rPr lang="en-US" sz="2800" dirty="0">
                <a:latin typeface="Times New Roman" pitchFamily="18" charset="0"/>
              </a:rPr>
              <a:t>  </a:t>
            </a:r>
            <a:r>
              <a:rPr lang="en-US" sz="2800" dirty="0">
                <a:solidFill>
                  <a:schemeClr val="tx2"/>
                </a:solidFill>
                <a:latin typeface="Times New Roman" pitchFamily="18" charset="0"/>
              </a:rPr>
              <a:t>-</a:t>
            </a:r>
            <a:r>
              <a:rPr lang="en-US" sz="2800" dirty="0">
                <a:latin typeface="Times New Roman" pitchFamily="18" charset="0"/>
              </a:rPr>
              <a:t> </a:t>
            </a:r>
            <a:r>
              <a:rPr lang="en-US" i="1" dirty="0" smtClean="0">
                <a:latin typeface="Times New Roman" pitchFamily="18" charset="0"/>
              </a:rPr>
              <a:t>In the beginning, God created the heavens and the earth. </a:t>
            </a:r>
            <a:r>
              <a:rPr lang="en-US" i="1" baseline="30000" dirty="0" smtClean="0">
                <a:latin typeface="Times New Roman" pitchFamily="18" charset="0"/>
              </a:rPr>
              <a:t>2</a:t>
            </a:r>
            <a:r>
              <a:rPr lang="en-US" i="1" dirty="0" smtClean="0">
                <a:latin typeface="Times New Roman" pitchFamily="18" charset="0"/>
              </a:rPr>
              <a:t> The earth was without form and void, and darkness was over the face of the deep. And the Spirit of God was hovering over the face of the waters. </a:t>
            </a:r>
            <a:r>
              <a:rPr lang="en-US" i="1" baseline="30000" dirty="0" smtClean="0">
                <a:latin typeface="Times New Roman" pitchFamily="18" charset="0"/>
              </a:rPr>
              <a:t>3</a:t>
            </a:r>
            <a:r>
              <a:rPr lang="en-US" i="1" dirty="0" smtClean="0">
                <a:latin typeface="Times New Roman" pitchFamily="18" charset="0"/>
              </a:rPr>
              <a:t> And God said, “Let there be light,” and there was light. </a:t>
            </a:r>
            <a:r>
              <a:rPr lang="en-US" i="1" baseline="30000" dirty="0" smtClean="0">
                <a:latin typeface="Times New Roman" pitchFamily="18" charset="0"/>
              </a:rPr>
              <a:t>4</a:t>
            </a:r>
            <a:r>
              <a:rPr lang="en-US" i="1" dirty="0" smtClean="0">
                <a:latin typeface="Times New Roman" pitchFamily="18" charset="0"/>
              </a:rPr>
              <a:t> And God saw that the light was good. And God separated the light from the darkness. </a:t>
            </a:r>
            <a:r>
              <a:rPr lang="en-US" i="1" baseline="30000" dirty="0" smtClean="0">
                <a:latin typeface="Times New Roman" pitchFamily="18" charset="0"/>
              </a:rPr>
              <a:t>5</a:t>
            </a:r>
            <a:r>
              <a:rPr lang="en-US" i="1" dirty="0" smtClean="0">
                <a:latin typeface="Times New Roman" pitchFamily="18" charset="0"/>
              </a:rPr>
              <a:t> God called the light Day, and the darkness he called Night. And there was evening and there was morning, the first day.</a:t>
            </a:r>
            <a:endParaRPr lang="en-US" i="1" dirty="0">
              <a:latin typeface="Times New Roman" pitchFamily="18" charset="0"/>
            </a:endParaRPr>
          </a:p>
          <a:p>
            <a:pPr>
              <a:lnSpc>
                <a:spcPct val="80000"/>
              </a:lnSpc>
            </a:pPr>
            <a:endParaRPr lang="en-US" i="1" dirty="0">
              <a:latin typeface="Times New Roman" pitchFamily="18" charset="0"/>
            </a:endParaRPr>
          </a:p>
        </p:txBody>
      </p:sp>
      <p:graphicFrame>
        <p:nvGraphicFramePr>
          <p:cNvPr id="110602" name="Object 10"/>
          <p:cNvGraphicFramePr>
            <a:graphicFrameLocks noChangeAspect="1"/>
          </p:cNvGraphicFramePr>
          <p:nvPr>
            <p:ph sz="half" idx="2"/>
          </p:nvPr>
        </p:nvGraphicFramePr>
        <p:xfrm>
          <a:off x="685800" y="1143000"/>
          <a:ext cx="7848600" cy="5580063"/>
        </p:xfrm>
        <a:graphic>
          <a:graphicData uri="http://schemas.openxmlformats.org/presentationml/2006/ole">
            <p:oleObj spid="_x0000_s2050"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box(out)">
                                      <p:cBhvr>
                                        <p:cTn id="7" dur="5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1:6-8 – Day Two</a:t>
            </a:r>
          </a:p>
        </p:txBody>
      </p:sp>
      <p:sp>
        <p:nvSpPr>
          <p:cNvPr id="116739" name="Rectangle 3"/>
          <p:cNvSpPr>
            <a:spLocks noGrp="1" noChangeArrowheads="1"/>
          </p:cNvSpPr>
          <p:nvPr>
            <p:ph type="body" sz="half" idx="1"/>
          </p:nvPr>
        </p:nvSpPr>
        <p:spPr>
          <a:xfrm>
            <a:off x="990600" y="1600200"/>
            <a:ext cx="7391400" cy="4876800"/>
          </a:xfrm>
        </p:spPr>
        <p:txBody>
          <a:bodyPr/>
          <a:lstStyle/>
          <a:p>
            <a:r>
              <a:rPr lang="en-US" i="1" dirty="0">
                <a:solidFill>
                  <a:schemeClr val="tx2"/>
                </a:solidFill>
                <a:latin typeface="Times New Roman" pitchFamily="18" charset="0"/>
              </a:rPr>
              <a:t>Genesis 1:6-8 -</a:t>
            </a:r>
            <a:r>
              <a:rPr lang="en-US" i="1" dirty="0">
                <a:latin typeface="Times New Roman" pitchFamily="18" charset="0"/>
              </a:rPr>
              <a:t> </a:t>
            </a:r>
            <a:r>
              <a:rPr lang="en-US" i="1" dirty="0" smtClean="0">
                <a:latin typeface="Times New Roman" pitchFamily="18" charset="0"/>
              </a:rPr>
              <a:t>And God said, “Let there be an expanse in the midst of the waters, and let it separate the waters from the waters.” </a:t>
            </a:r>
            <a:r>
              <a:rPr lang="en-US" i="1" baseline="30000" dirty="0" smtClean="0">
                <a:solidFill>
                  <a:schemeClr val="tx2"/>
                </a:solidFill>
                <a:latin typeface="Times New Roman" pitchFamily="18" charset="0"/>
              </a:rPr>
              <a:t>7</a:t>
            </a:r>
            <a:r>
              <a:rPr lang="en-US" i="1" dirty="0" smtClean="0">
                <a:latin typeface="Times New Roman" pitchFamily="18" charset="0"/>
              </a:rPr>
              <a:t> And God made the expanse and separated the waters that were under the expanse from the waters that were above the expanse. And it was so. </a:t>
            </a:r>
            <a:r>
              <a:rPr lang="en-US" i="1" baseline="30000" dirty="0" smtClean="0">
                <a:solidFill>
                  <a:schemeClr val="tx2"/>
                </a:solidFill>
                <a:latin typeface="Times New Roman" pitchFamily="18" charset="0"/>
              </a:rPr>
              <a:t>8</a:t>
            </a:r>
            <a:r>
              <a:rPr lang="en-US" i="1" dirty="0" smtClean="0">
                <a:latin typeface="Times New Roman" pitchFamily="18" charset="0"/>
              </a:rPr>
              <a:t> And God called the expanse Heaven. And there was evening and there was morning, the second day.</a:t>
            </a:r>
            <a:endParaRPr lang="en-US" i="1" dirty="0">
              <a:latin typeface="Times New Roman" pitchFamily="18" charset="0"/>
            </a:endParaRPr>
          </a:p>
          <a:p>
            <a:endParaRPr lang="en-US" i="1" dirty="0">
              <a:latin typeface="Times New Roman" pitchFamily="18" charset="0"/>
            </a:endParaRPr>
          </a:p>
        </p:txBody>
      </p:sp>
      <p:graphicFrame>
        <p:nvGraphicFramePr>
          <p:cNvPr id="116745" name="Object 9"/>
          <p:cNvGraphicFramePr>
            <a:graphicFrameLocks noChangeAspect="1"/>
          </p:cNvGraphicFramePr>
          <p:nvPr>
            <p:ph sz="half" idx="2"/>
          </p:nvPr>
        </p:nvGraphicFramePr>
        <p:xfrm>
          <a:off x="762000" y="1066800"/>
          <a:ext cx="7696200" cy="5472112"/>
        </p:xfrm>
        <a:graphic>
          <a:graphicData uri="http://schemas.openxmlformats.org/presentationml/2006/ole">
            <p:oleObj spid="_x0000_s3074"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box(out)">
                                      <p:cBhvr>
                                        <p:cTn id="7" dur="500"/>
                                        <p:tgtEl>
                                          <p:spTgt spid="11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1:9-13 – Day Three</a:t>
            </a:r>
          </a:p>
        </p:txBody>
      </p:sp>
      <p:sp>
        <p:nvSpPr>
          <p:cNvPr id="117763" name="Rectangle 3"/>
          <p:cNvSpPr>
            <a:spLocks noGrp="1" noChangeArrowheads="1"/>
          </p:cNvSpPr>
          <p:nvPr>
            <p:ph type="body" sz="half" idx="1"/>
          </p:nvPr>
        </p:nvSpPr>
        <p:spPr>
          <a:xfrm>
            <a:off x="762000" y="1524000"/>
            <a:ext cx="7696200" cy="5181600"/>
          </a:xfrm>
        </p:spPr>
        <p:txBody>
          <a:bodyPr/>
          <a:lstStyle/>
          <a:p>
            <a:pPr>
              <a:lnSpc>
                <a:spcPct val="80000"/>
              </a:lnSpc>
            </a:pPr>
            <a:r>
              <a:rPr lang="en-US" sz="2800" i="1" dirty="0">
                <a:solidFill>
                  <a:schemeClr val="tx2"/>
                </a:solidFill>
                <a:latin typeface="Times New Roman" pitchFamily="18" charset="0"/>
              </a:rPr>
              <a:t>Genesis 1:9-13</a:t>
            </a:r>
            <a:r>
              <a:rPr lang="en-US" sz="2800" i="1" dirty="0">
                <a:latin typeface="Times New Roman" pitchFamily="18" charset="0"/>
              </a:rPr>
              <a:t> </a:t>
            </a:r>
            <a:r>
              <a:rPr lang="en-US" sz="2800" i="1" dirty="0" smtClean="0">
                <a:latin typeface="Times New Roman" pitchFamily="18" charset="0"/>
              </a:rPr>
              <a:t>And God said, “Let the waters under the heavens be gathered together into one place, and let the dry land appear.” And it was so. </a:t>
            </a:r>
            <a:r>
              <a:rPr lang="en-US" sz="2800" i="1" baseline="30000" dirty="0" smtClean="0">
                <a:solidFill>
                  <a:schemeClr val="tx2"/>
                </a:solidFill>
                <a:latin typeface="Times New Roman" pitchFamily="18" charset="0"/>
              </a:rPr>
              <a:t>10</a:t>
            </a:r>
            <a:r>
              <a:rPr lang="en-US" sz="2800" i="1" dirty="0" smtClean="0">
                <a:latin typeface="Times New Roman" pitchFamily="18" charset="0"/>
              </a:rPr>
              <a:t> God called the dry land Earth, and the waters that were gathered together he called Seas. And God saw that it was good. </a:t>
            </a:r>
            <a:r>
              <a:rPr lang="en-US" sz="2800" i="1" baseline="30000" dirty="0" smtClean="0">
                <a:solidFill>
                  <a:schemeClr val="tx2"/>
                </a:solidFill>
                <a:latin typeface="Times New Roman" pitchFamily="18" charset="0"/>
              </a:rPr>
              <a:t>11</a:t>
            </a:r>
            <a:r>
              <a:rPr lang="en-US" sz="2800" i="1" dirty="0" smtClean="0">
                <a:latin typeface="Times New Roman" pitchFamily="18" charset="0"/>
              </a:rPr>
              <a:t> And God said, “Let the earth sprout vegetation, plants yielding seed, and fruit trees bearing fruit in which is their seed, each according to its kind, on the earth.” And it was so. </a:t>
            </a:r>
            <a:r>
              <a:rPr lang="en-US" sz="2800" i="1" baseline="30000" dirty="0" smtClean="0">
                <a:solidFill>
                  <a:schemeClr val="tx2"/>
                </a:solidFill>
                <a:latin typeface="Times New Roman" pitchFamily="18" charset="0"/>
              </a:rPr>
              <a:t>12</a:t>
            </a:r>
            <a:r>
              <a:rPr lang="en-US" sz="2800" i="1" dirty="0" smtClean="0">
                <a:latin typeface="Times New Roman" pitchFamily="18" charset="0"/>
              </a:rPr>
              <a:t> The earth brought forth vegetation, plants yielding seed according to their own kinds, and trees bearing fruit in which is their seed, each according to its kind. And God saw that it was good. </a:t>
            </a:r>
            <a:r>
              <a:rPr lang="en-US" sz="2800" i="1" baseline="30000" dirty="0" smtClean="0">
                <a:solidFill>
                  <a:schemeClr val="tx2"/>
                </a:solidFill>
                <a:latin typeface="Times New Roman" pitchFamily="18" charset="0"/>
              </a:rPr>
              <a:t>13</a:t>
            </a:r>
            <a:r>
              <a:rPr lang="en-US" sz="2800" i="1" dirty="0" smtClean="0">
                <a:latin typeface="Times New Roman" pitchFamily="18" charset="0"/>
              </a:rPr>
              <a:t> And there was evening and there was morning, the third day. </a:t>
            </a:r>
            <a:endParaRPr lang="en-US" sz="2800" i="1" dirty="0">
              <a:latin typeface="Times New Roman" pitchFamily="18" charset="0"/>
            </a:endParaRPr>
          </a:p>
        </p:txBody>
      </p:sp>
      <p:graphicFrame>
        <p:nvGraphicFramePr>
          <p:cNvPr id="117765" name="Object 5"/>
          <p:cNvGraphicFramePr>
            <a:graphicFrameLocks noChangeAspect="1"/>
          </p:cNvGraphicFramePr>
          <p:nvPr>
            <p:ph sz="half" idx="2"/>
          </p:nvPr>
        </p:nvGraphicFramePr>
        <p:xfrm>
          <a:off x="762000" y="1143000"/>
          <a:ext cx="7772400" cy="5526087"/>
        </p:xfrm>
        <a:graphic>
          <a:graphicData uri="http://schemas.openxmlformats.org/presentationml/2006/ole">
            <p:oleObj spid="_x0000_s4098"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animEffect transition="in" filter="box(out)">
                                      <p:cBhvr>
                                        <p:cTn id="7"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0" y="0"/>
            <a:ext cx="8229600" cy="1143000"/>
          </a:xfrm>
        </p:spPr>
        <p:txBody>
          <a:bodyPr/>
          <a:lstStyle/>
          <a:p>
            <a:r>
              <a:rPr lang="en-US" b="1" dirty="0">
                <a:latin typeface="Tahoma" pitchFamily="34" charset="0"/>
              </a:rPr>
              <a:t>Genesis 1:14-19 – Day Four</a:t>
            </a:r>
          </a:p>
        </p:txBody>
      </p:sp>
      <p:sp>
        <p:nvSpPr>
          <p:cNvPr id="118787" name="Rectangle 3"/>
          <p:cNvSpPr>
            <a:spLocks noGrp="1" noChangeArrowheads="1"/>
          </p:cNvSpPr>
          <p:nvPr>
            <p:ph type="body" sz="half" idx="1"/>
          </p:nvPr>
        </p:nvSpPr>
        <p:spPr>
          <a:xfrm>
            <a:off x="685800" y="1524000"/>
            <a:ext cx="7772400" cy="4876800"/>
          </a:xfrm>
        </p:spPr>
        <p:txBody>
          <a:bodyPr/>
          <a:lstStyle/>
          <a:p>
            <a:pPr>
              <a:lnSpc>
                <a:spcPct val="80000"/>
              </a:lnSpc>
            </a:pPr>
            <a:r>
              <a:rPr lang="en-US" sz="2800" i="1" dirty="0">
                <a:solidFill>
                  <a:schemeClr val="tx2"/>
                </a:solidFill>
                <a:latin typeface="Times New Roman" pitchFamily="18" charset="0"/>
              </a:rPr>
              <a:t>Genesis 1:14-19 -</a:t>
            </a:r>
            <a:r>
              <a:rPr lang="en-US" sz="2800" i="1" dirty="0">
                <a:latin typeface="Times New Roman" pitchFamily="18" charset="0"/>
              </a:rPr>
              <a:t> </a:t>
            </a:r>
            <a:r>
              <a:rPr lang="en-US" sz="2800" i="1" dirty="0" smtClean="0">
                <a:latin typeface="Times New Roman" pitchFamily="18" charset="0"/>
              </a:rPr>
              <a:t>And God said, “Let there be lights in the expanse of the heavens to separate the day from the night. And let them be for signs and for seasons, and for days and years, </a:t>
            </a:r>
            <a:r>
              <a:rPr lang="en-US" sz="2800" i="1" baseline="30000" dirty="0" smtClean="0">
                <a:solidFill>
                  <a:schemeClr val="tx2"/>
                </a:solidFill>
                <a:latin typeface="Times New Roman" pitchFamily="18" charset="0"/>
              </a:rPr>
              <a:t>15</a:t>
            </a:r>
            <a:r>
              <a:rPr lang="en-US" sz="2800" i="1" dirty="0" smtClean="0">
                <a:latin typeface="Times New Roman" pitchFamily="18" charset="0"/>
              </a:rPr>
              <a:t> and let them be lights in the expanse of the heavens to give light upon the earth.” And it was so. </a:t>
            </a:r>
            <a:r>
              <a:rPr lang="en-US" sz="2800" i="1" baseline="30000" dirty="0" smtClean="0">
                <a:solidFill>
                  <a:schemeClr val="tx2"/>
                </a:solidFill>
                <a:latin typeface="Times New Roman" pitchFamily="18" charset="0"/>
              </a:rPr>
              <a:t>16</a:t>
            </a:r>
            <a:r>
              <a:rPr lang="en-US" sz="2800" i="1" dirty="0" smtClean="0">
                <a:latin typeface="Times New Roman" pitchFamily="18" charset="0"/>
              </a:rPr>
              <a:t> And God made the two great lights-- the greater light to rule the day and the lesser light to rule the night-- and the stars. </a:t>
            </a:r>
            <a:r>
              <a:rPr lang="en-US" sz="2800" i="1" baseline="30000" dirty="0" smtClean="0">
                <a:solidFill>
                  <a:schemeClr val="tx2"/>
                </a:solidFill>
                <a:latin typeface="Times New Roman" pitchFamily="18" charset="0"/>
              </a:rPr>
              <a:t>17</a:t>
            </a:r>
            <a:r>
              <a:rPr lang="en-US" sz="2800" i="1" dirty="0" smtClean="0">
                <a:latin typeface="Times New Roman" pitchFamily="18" charset="0"/>
              </a:rPr>
              <a:t> And God set them in the expanse of the heavens to give light on the earth, </a:t>
            </a:r>
            <a:r>
              <a:rPr lang="en-US" sz="2800" i="1" baseline="30000" dirty="0" smtClean="0">
                <a:solidFill>
                  <a:schemeClr val="tx2"/>
                </a:solidFill>
                <a:latin typeface="Times New Roman" pitchFamily="18" charset="0"/>
              </a:rPr>
              <a:t>18</a:t>
            </a:r>
            <a:r>
              <a:rPr lang="en-US" sz="2800" i="1" dirty="0" smtClean="0">
                <a:latin typeface="Times New Roman" pitchFamily="18" charset="0"/>
              </a:rPr>
              <a:t> to rule over the day and over the night, and to separate the light from the darkness. And God saw that it was good. </a:t>
            </a:r>
            <a:r>
              <a:rPr lang="en-US" sz="2800" i="1" baseline="30000" dirty="0" smtClean="0">
                <a:solidFill>
                  <a:schemeClr val="tx2"/>
                </a:solidFill>
                <a:latin typeface="Times New Roman" pitchFamily="18" charset="0"/>
              </a:rPr>
              <a:t>19</a:t>
            </a:r>
            <a:r>
              <a:rPr lang="en-US" sz="2800" i="1" dirty="0" smtClean="0">
                <a:latin typeface="Times New Roman" pitchFamily="18" charset="0"/>
              </a:rPr>
              <a:t> And there was evening and there was morning, the fourth day. </a:t>
            </a:r>
            <a:endParaRPr lang="en-US" sz="2800" i="1" dirty="0">
              <a:latin typeface="Times New Roman" pitchFamily="18" charset="0"/>
            </a:endParaRPr>
          </a:p>
        </p:txBody>
      </p:sp>
      <p:graphicFrame>
        <p:nvGraphicFramePr>
          <p:cNvPr id="118791" name="Object 7"/>
          <p:cNvGraphicFramePr>
            <a:graphicFrameLocks noChangeAspect="1"/>
          </p:cNvGraphicFramePr>
          <p:nvPr>
            <p:ph sz="half" idx="2"/>
          </p:nvPr>
        </p:nvGraphicFramePr>
        <p:xfrm>
          <a:off x="762000" y="1143000"/>
          <a:ext cx="7696200" cy="5472113"/>
        </p:xfrm>
        <a:graphic>
          <a:graphicData uri="http://schemas.openxmlformats.org/presentationml/2006/ole">
            <p:oleObj spid="_x0000_s5122"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box(out)">
                                      <p:cBhvr>
                                        <p:cTn id="7" dur="5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1:20-23 – Day Five</a:t>
            </a:r>
          </a:p>
        </p:txBody>
      </p:sp>
      <p:sp>
        <p:nvSpPr>
          <p:cNvPr id="119811" name="Rectangle 3"/>
          <p:cNvSpPr>
            <a:spLocks noGrp="1" noChangeArrowheads="1"/>
          </p:cNvSpPr>
          <p:nvPr>
            <p:ph type="body" sz="half" idx="1"/>
          </p:nvPr>
        </p:nvSpPr>
        <p:spPr>
          <a:xfrm>
            <a:off x="914400" y="1524000"/>
            <a:ext cx="7315200" cy="5029200"/>
          </a:xfrm>
        </p:spPr>
        <p:txBody>
          <a:bodyPr/>
          <a:lstStyle/>
          <a:p>
            <a:pPr>
              <a:lnSpc>
                <a:spcPct val="90000"/>
              </a:lnSpc>
            </a:pPr>
            <a:r>
              <a:rPr lang="en-US" sz="2800" i="1" dirty="0">
                <a:solidFill>
                  <a:schemeClr val="tx2"/>
                </a:solidFill>
                <a:latin typeface="Times New Roman" pitchFamily="18" charset="0"/>
              </a:rPr>
              <a:t>Genesis </a:t>
            </a:r>
            <a:r>
              <a:rPr lang="en-US" sz="2800" i="1" dirty="0" smtClean="0">
                <a:solidFill>
                  <a:schemeClr val="tx2"/>
                </a:solidFill>
                <a:latin typeface="Times New Roman" pitchFamily="18" charset="0"/>
              </a:rPr>
              <a:t>1:20-23 -</a:t>
            </a:r>
            <a:r>
              <a:rPr lang="en-US" sz="2800" i="1" dirty="0" smtClean="0">
                <a:latin typeface="Times New Roman" pitchFamily="18" charset="0"/>
              </a:rPr>
              <a:t> And God said, “Let the waters swarm with swarms of living creatures, and let birds fly above the earth across the expanse of the heavens.” </a:t>
            </a:r>
            <a:r>
              <a:rPr lang="en-US" sz="2800" i="1" baseline="30000" dirty="0" smtClean="0">
                <a:solidFill>
                  <a:schemeClr val="tx2"/>
                </a:solidFill>
                <a:latin typeface="Times New Roman" pitchFamily="18" charset="0"/>
              </a:rPr>
              <a:t>21</a:t>
            </a:r>
            <a:r>
              <a:rPr lang="en-US" sz="2800" i="1" dirty="0" smtClean="0">
                <a:latin typeface="Times New Roman" pitchFamily="18" charset="0"/>
              </a:rPr>
              <a:t> So God created the great sea creatures and every living creature that moves, with which the waters swarm, according to their kinds, and every winged bird according to its kind. And God saw that it was good. </a:t>
            </a:r>
            <a:r>
              <a:rPr lang="en-US" sz="2800" i="1" baseline="30000" dirty="0" smtClean="0">
                <a:solidFill>
                  <a:schemeClr val="tx2"/>
                </a:solidFill>
                <a:latin typeface="Times New Roman" pitchFamily="18" charset="0"/>
              </a:rPr>
              <a:t>22</a:t>
            </a:r>
            <a:r>
              <a:rPr lang="en-US" sz="2800" i="1" dirty="0" smtClean="0">
                <a:latin typeface="Times New Roman" pitchFamily="18" charset="0"/>
              </a:rPr>
              <a:t> And God blessed them, saying, “Be fruitful and multiply and fill the waters in the seas, and let birds multiply on the earth.” </a:t>
            </a:r>
            <a:r>
              <a:rPr lang="en-US" sz="2800" i="1" baseline="30000" dirty="0" smtClean="0">
                <a:solidFill>
                  <a:schemeClr val="tx2"/>
                </a:solidFill>
                <a:latin typeface="Times New Roman" pitchFamily="18" charset="0"/>
              </a:rPr>
              <a:t>23</a:t>
            </a:r>
            <a:r>
              <a:rPr lang="en-US" sz="2800" i="1" dirty="0" smtClean="0">
                <a:latin typeface="Times New Roman" pitchFamily="18" charset="0"/>
              </a:rPr>
              <a:t> And there was evening and there was morning, the fifth day. </a:t>
            </a:r>
            <a:endParaRPr lang="en-US" sz="2800" i="1" dirty="0">
              <a:latin typeface="Times New Roman" pitchFamily="18" charset="0"/>
            </a:endParaRPr>
          </a:p>
        </p:txBody>
      </p:sp>
      <p:graphicFrame>
        <p:nvGraphicFramePr>
          <p:cNvPr id="119816" name="Object 8"/>
          <p:cNvGraphicFramePr>
            <a:graphicFrameLocks noChangeAspect="1"/>
          </p:cNvGraphicFramePr>
          <p:nvPr>
            <p:ph sz="half" idx="2"/>
          </p:nvPr>
        </p:nvGraphicFramePr>
        <p:xfrm>
          <a:off x="914400" y="1143000"/>
          <a:ext cx="7466013" cy="5308600"/>
        </p:xfrm>
        <a:graphic>
          <a:graphicData uri="http://schemas.openxmlformats.org/presentationml/2006/ole">
            <p:oleObj spid="_x0000_s6146"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box(out)">
                                      <p:cBhvr>
                                        <p:cTn id="7"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b="1" dirty="0">
                <a:latin typeface="Tahoma" pitchFamily="34" charset="0"/>
              </a:rPr>
              <a:t>Genesis 1:24-31 – Day Six</a:t>
            </a:r>
          </a:p>
        </p:txBody>
      </p:sp>
      <p:sp>
        <p:nvSpPr>
          <p:cNvPr id="29699" name="Rectangle 3"/>
          <p:cNvSpPr>
            <a:spLocks noGrp="1" noChangeArrowheads="1"/>
          </p:cNvSpPr>
          <p:nvPr>
            <p:ph type="body" sz="half" idx="1"/>
          </p:nvPr>
        </p:nvSpPr>
        <p:spPr>
          <a:xfrm>
            <a:off x="457200" y="1295400"/>
            <a:ext cx="8153400" cy="5562600"/>
          </a:xfrm>
        </p:spPr>
        <p:txBody>
          <a:bodyPr/>
          <a:lstStyle/>
          <a:p>
            <a:pPr eaLnBrk="1" hangingPunct="1">
              <a:lnSpc>
                <a:spcPct val="80000"/>
              </a:lnSpc>
            </a:pPr>
            <a:r>
              <a:rPr lang="en-US" sz="2800" i="1" dirty="0" smtClean="0">
                <a:solidFill>
                  <a:schemeClr val="tx2"/>
                </a:solidFill>
                <a:latin typeface="Times New Roman" pitchFamily="18" charset="0"/>
              </a:rPr>
              <a:t>Genesis 1:24-27 -</a:t>
            </a:r>
            <a:r>
              <a:rPr lang="en-US" sz="2800" i="1" dirty="0" smtClean="0">
                <a:latin typeface="Times New Roman" pitchFamily="18" charset="0"/>
              </a:rPr>
              <a:t> And God said, “Let the earth bring forth living creatures according to their kinds-- livestock and creeping things and beasts of the earth according to their kinds.” And it was so. </a:t>
            </a:r>
            <a:r>
              <a:rPr lang="en-US" sz="2800" i="1" baseline="30000" dirty="0" smtClean="0">
                <a:solidFill>
                  <a:schemeClr val="tx2"/>
                </a:solidFill>
                <a:latin typeface="Times New Roman" pitchFamily="18" charset="0"/>
              </a:rPr>
              <a:t>25</a:t>
            </a:r>
            <a:r>
              <a:rPr lang="en-US" sz="2800" i="1" dirty="0" smtClean="0">
                <a:latin typeface="Times New Roman" pitchFamily="18" charset="0"/>
              </a:rPr>
              <a:t> And God made the beasts of the earth according to their kinds and the livestock according to their kinds, and everything that creeps on the ground according to its kind. And God saw that it was good. </a:t>
            </a:r>
            <a:r>
              <a:rPr lang="en-US" sz="2800" i="1" baseline="30000" dirty="0" smtClean="0">
                <a:solidFill>
                  <a:schemeClr val="tx2"/>
                </a:solidFill>
                <a:latin typeface="Times New Roman" pitchFamily="18" charset="0"/>
              </a:rPr>
              <a:t>26</a:t>
            </a:r>
            <a:r>
              <a:rPr lang="en-US" sz="2800" i="1" dirty="0" smtClean="0">
                <a:latin typeface="Times New Roman" pitchFamily="18" charset="0"/>
              </a:rPr>
              <a:t> Then God said, “Let us make man in our image, after our likeness. And let them have dominion over the fish of the sea and over the birds of the heavens and over the livestock and over all the earth and over every creeping thing that creeps on the earth.” </a:t>
            </a:r>
            <a:r>
              <a:rPr lang="en-US" sz="2800" i="1" baseline="30000" dirty="0" smtClean="0">
                <a:solidFill>
                  <a:schemeClr val="tx2"/>
                </a:solidFill>
                <a:latin typeface="Times New Roman" pitchFamily="18" charset="0"/>
              </a:rPr>
              <a:t>27</a:t>
            </a:r>
            <a:r>
              <a:rPr lang="en-US" sz="2800" i="1" dirty="0" smtClean="0">
                <a:latin typeface="Times New Roman" pitchFamily="18" charset="0"/>
              </a:rPr>
              <a:t> So God created man in his own image, in the image of God he created him; male and female he created them.</a:t>
            </a: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1:24-31 – Day Six</a:t>
            </a:r>
          </a:p>
        </p:txBody>
      </p:sp>
      <p:sp>
        <p:nvSpPr>
          <p:cNvPr id="159747" name="Rectangle 3"/>
          <p:cNvSpPr>
            <a:spLocks noGrp="1" noChangeArrowheads="1"/>
          </p:cNvSpPr>
          <p:nvPr>
            <p:ph type="body" sz="half" idx="1"/>
          </p:nvPr>
        </p:nvSpPr>
        <p:spPr>
          <a:xfrm>
            <a:off x="609600" y="1143000"/>
            <a:ext cx="7848600" cy="5562600"/>
          </a:xfrm>
        </p:spPr>
        <p:txBody>
          <a:bodyPr/>
          <a:lstStyle/>
          <a:p>
            <a:pPr>
              <a:lnSpc>
                <a:spcPct val="80000"/>
              </a:lnSpc>
            </a:pPr>
            <a:r>
              <a:rPr lang="en-US" sz="2800" i="1" dirty="0">
                <a:solidFill>
                  <a:schemeClr val="tx2"/>
                </a:solidFill>
                <a:latin typeface="Times New Roman" pitchFamily="18" charset="0"/>
              </a:rPr>
              <a:t>Genesis 1:28-31</a:t>
            </a:r>
            <a:r>
              <a:rPr lang="en-US" sz="2800" i="1" dirty="0">
                <a:latin typeface="Times New Roman" pitchFamily="18" charset="0"/>
              </a:rPr>
              <a:t> </a:t>
            </a:r>
            <a:r>
              <a:rPr lang="en-US" sz="2800" i="1" baseline="30000" dirty="0">
                <a:solidFill>
                  <a:schemeClr val="tx2"/>
                </a:solidFill>
                <a:latin typeface="Times New Roman" pitchFamily="18" charset="0"/>
              </a:rPr>
              <a:t>28</a:t>
            </a:r>
            <a:r>
              <a:rPr lang="en-US" sz="2800" i="1" dirty="0">
                <a:latin typeface="Times New Roman" pitchFamily="18" charset="0"/>
              </a:rPr>
              <a:t> </a:t>
            </a:r>
            <a:r>
              <a:rPr lang="en-US" sz="2800" i="1" dirty="0" smtClean="0">
                <a:latin typeface="Times New Roman" pitchFamily="18" charset="0"/>
              </a:rPr>
              <a:t>And God blessed them. And God said to them, “Be fruitful and multiply and fill the earth and subdue it, and have dominion over the fish of the sea and over the birds of the heavens and over every living thing that moves on the earth.” </a:t>
            </a:r>
            <a:r>
              <a:rPr lang="en-US" sz="2800" i="1" baseline="30000" dirty="0" smtClean="0">
                <a:solidFill>
                  <a:schemeClr val="tx2"/>
                </a:solidFill>
                <a:latin typeface="Times New Roman" pitchFamily="18" charset="0"/>
              </a:rPr>
              <a:t>29</a:t>
            </a:r>
            <a:r>
              <a:rPr lang="en-US" sz="2800" i="1" dirty="0" smtClean="0">
                <a:latin typeface="Times New Roman" pitchFamily="18" charset="0"/>
              </a:rPr>
              <a:t> And God said, “Behold, I have given you every plant yielding seed that is on the face of all the earth, and every tree with seed in its fruit. You shall have them for food. </a:t>
            </a:r>
            <a:r>
              <a:rPr lang="en-US" sz="2800" i="1" baseline="30000" dirty="0" smtClean="0">
                <a:solidFill>
                  <a:schemeClr val="tx2"/>
                </a:solidFill>
                <a:latin typeface="Times New Roman" pitchFamily="18" charset="0"/>
              </a:rPr>
              <a:t>30</a:t>
            </a:r>
            <a:r>
              <a:rPr lang="en-US" sz="2800" i="1" dirty="0" smtClean="0">
                <a:latin typeface="Times New Roman" pitchFamily="18" charset="0"/>
              </a:rPr>
              <a:t> And to every beast of the earth and to every bird of the heavens and to everything that creeps on the earth, everything that has the breath of life, I have given every green plant for food.” And it was so. </a:t>
            </a:r>
            <a:r>
              <a:rPr lang="en-US" sz="2800" i="1" baseline="30000" dirty="0" smtClean="0">
                <a:solidFill>
                  <a:schemeClr val="tx2"/>
                </a:solidFill>
                <a:latin typeface="Times New Roman" pitchFamily="18" charset="0"/>
              </a:rPr>
              <a:t>31</a:t>
            </a:r>
            <a:r>
              <a:rPr lang="en-US" sz="2800" i="1" dirty="0" smtClean="0">
                <a:latin typeface="Times New Roman" pitchFamily="18" charset="0"/>
              </a:rPr>
              <a:t> And God saw everything that he had made, and behold, it was very good. And there was evening and there was morning, the sixth day. </a:t>
            </a:r>
            <a:endParaRPr lang="en-US" sz="2800" i="1" dirty="0">
              <a:latin typeface="Times New Roman" pitchFamily="18" charset="0"/>
            </a:endParaRPr>
          </a:p>
        </p:txBody>
      </p:sp>
      <p:graphicFrame>
        <p:nvGraphicFramePr>
          <p:cNvPr id="159749" name="Object 5"/>
          <p:cNvGraphicFramePr>
            <a:graphicFrameLocks noChangeAspect="1"/>
          </p:cNvGraphicFramePr>
          <p:nvPr>
            <p:ph sz="half" idx="2"/>
          </p:nvPr>
        </p:nvGraphicFramePr>
        <p:xfrm>
          <a:off x="609600" y="1066800"/>
          <a:ext cx="7923213" cy="5634038"/>
        </p:xfrm>
        <a:graphic>
          <a:graphicData uri="http://schemas.openxmlformats.org/presentationml/2006/ole">
            <p:oleObj spid="_x0000_s7170" r:id="rId5" imgW="2076740" imgH="1476190" progId="">
              <p:embed/>
            </p:oleObj>
          </a:graphicData>
        </a:graphic>
      </p:graphicFrame>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box(out)">
                                      <p:cBhvr>
                                        <p:cTn id="7"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685800"/>
          </a:xfrm>
        </p:spPr>
        <p:txBody>
          <a:bodyPr>
            <a:normAutofit fontScale="90000"/>
          </a:bodyPr>
          <a:lstStyle/>
          <a:p>
            <a:r>
              <a:rPr lang="en-US" b="1">
                <a:latin typeface="Tahoma" pitchFamily="34" charset="0"/>
              </a:rPr>
              <a:t>Did God </a:t>
            </a:r>
            <a:r>
              <a:rPr lang="en-US" b="1" i="1">
                <a:solidFill>
                  <a:srgbClr val="FF0000"/>
                </a:solidFill>
                <a:latin typeface="Tahoma" pitchFamily="34" charset="0"/>
              </a:rPr>
              <a:t>really</a:t>
            </a:r>
            <a:r>
              <a:rPr lang="en-US" b="1">
                <a:latin typeface="Tahoma" pitchFamily="34" charset="0"/>
              </a:rPr>
              <a:t> say . . . </a:t>
            </a:r>
          </a:p>
        </p:txBody>
      </p:sp>
      <p:graphicFrame>
        <p:nvGraphicFramePr>
          <p:cNvPr id="10243" name="Object 3"/>
          <p:cNvGraphicFramePr>
            <a:graphicFrameLocks noChangeAspect="1"/>
          </p:cNvGraphicFramePr>
          <p:nvPr/>
        </p:nvGraphicFramePr>
        <p:xfrm>
          <a:off x="2381250" y="995363"/>
          <a:ext cx="4381500" cy="4867275"/>
        </p:xfrm>
        <a:graphic>
          <a:graphicData uri="http://schemas.openxmlformats.org/presentationml/2006/ole">
            <p:oleObj spid="_x0000_s1026" name="Bitmap Image" r:id="rId4" imgW="4382112" imgH="4866667" progId="PBrush">
              <p:embed/>
            </p:oleObj>
          </a:graphicData>
        </a:graphic>
      </p:graphicFrame>
      <p:sp>
        <p:nvSpPr>
          <p:cNvPr id="10244" name="Rectangle 4"/>
          <p:cNvSpPr>
            <a:spLocks noChangeArrowheads="1"/>
          </p:cNvSpPr>
          <p:nvPr/>
        </p:nvSpPr>
        <p:spPr bwMode="auto">
          <a:xfrm>
            <a:off x="2895600" y="5943600"/>
            <a:ext cx="3376613" cy="701675"/>
          </a:xfrm>
          <a:prstGeom prst="rect">
            <a:avLst/>
          </a:prstGeom>
          <a:noFill/>
          <a:ln w="9525">
            <a:noFill/>
            <a:miter lim="800000"/>
            <a:headEnd/>
            <a:tailEnd/>
          </a:ln>
          <a:effectLst/>
        </p:spPr>
        <p:txBody>
          <a:bodyPr wrap="none">
            <a:spAutoFit/>
          </a:bodyPr>
          <a:lstStyle/>
          <a:p>
            <a:pPr algn="l">
              <a:lnSpc>
                <a:spcPct val="100000"/>
              </a:lnSpc>
              <a:spcBef>
                <a:spcPct val="0"/>
              </a:spcBef>
            </a:pPr>
            <a:r>
              <a:rPr lang="en-US" sz="4000" b="1">
                <a:solidFill>
                  <a:schemeClr val="tx2"/>
                </a:solidFill>
                <a:latin typeface="Arial" charset="0"/>
              </a:rPr>
              <a:t>(Genesis 3:1)</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0"/>
            <a:ext cx="8229600" cy="1143000"/>
          </a:xfrm>
        </p:spPr>
        <p:txBody>
          <a:bodyPr/>
          <a:lstStyle/>
          <a:p>
            <a:r>
              <a:rPr lang="en-US" b="1" dirty="0">
                <a:latin typeface="Tahoma" pitchFamily="34" charset="0"/>
              </a:rPr>
              <a:t>Genesis 2:1-4 – Day Seven</a:t>
            </a:r>
          </a:p>
        </p:txBody>
      </p:sp>
      <p:sp>
        <p:nvSpPr>
          <p:cNvPr id="121859" name="Rectangle 3"/>
          <p:cNvSpPr>
            <a:spLocks noGrp="1" noChangeArrowheads="1"/>
          </p:cNvSpPr>
          <p:nvPr>
            <p:ph idx="1"/>
          </p:nvPr>
        </p:nvSpPr>
        <p:spPr>
          <a:xfrm>
            <a:off x="457200" y="1066800"/>
            <a:ext cx="8229600" cy="5562600"/>
          </a:xfrm>
        </p:spPr>
        <p:txBody>
          <a:bodyPr/>
          <a:lstStyle/>
          <a:p>
            <a:r>
              <a:rPr lang="en-US" i="1" dirty="0" smtClean="0">
                <a:solidFill>
                  <a:schemeClr val="tx2"/>
                </a:solidFill>
                <a:latin typeface="Times New Roman" pitchFamily="18" charset="0"/>
              </a:rPr>
              <a:t>Genesis 2:1-2 -</a:t>
            </a:r>
            <a:r>
              <a:rPr lang="en-US" i="1" dirty="0" smtClean="0">
                <a:latin typeface="Times New Roman" pitchFamily="18" charset="0"/>
              </a:rPr>
              <a:t> Thus the heavens and the earth were finished, and all the host of them. </a:t>
            </a:r>
            <a:r>
              <a:rPr lang="en-US" i="1" baseline="30000" dirty="0" smtClean="0">
                <a:latin typeface="Times New Roman" pitchFamily="18" charset="0"/>
              </a:rPr>
              <a:t>2</a:t>
            </a:r>
            <a:r>
              <a:rPr lang="en-US" i="1" dirty="0" smtClean="0">
                <a:latin typeface="Times New Roman" pitchFamily="18" charset="0"/>
              </a:rPr>
              <a:t> And on the seventh day God finished his work that he had done, and he rested on the seventh day from all his work that he had done. </a:t>
            </a:r>
          </a:p>
        </p:txBody>
      </p:sp>
      <p:sp>
        <p:nvSpPr>
          <p:cNvPr id="121865" name="Rectangle 9"/>
          <p:cNvSpPr>
            <a:spLocks noChangeArrowheads="1"/>
          </p:cNvSpPr>
          <p:nvPr/>
        </p:nvSpPr>
        <p:spPr bwMode="auto">
          <a:xfrm>
            <a:off x="0" y="1219200"/>
            <a:ext cx="2209800" cy="5181600"/>
          </a:xfrm>
          <a:prstGeom prst="rect">
            <a:avLst/>
          </a:prstGeom>
          <a:noFill/>
          <a:ln w="9525" algn="ctr">
            <a:noFill/>
            <a:miter lim="800000"/>
            <a:headEnd/>
            <a:tailEnd/>
          </a:ln>
          <a:effectLst>
            <a:outerShdw dist="35921" dir="2700000" algn="ctr" rotWithShape="0">
              <a:schemeClr val="bg1"/>
            </a:outerShdw>
          </a:effectLst>
        </p:spPr>
        <p:txBody>
          <a:bodyPr wrap="none" anchor="ctr"/>
          <a:lstStyle/>
          <a:p>
            <a:endParaRPr lang="en-US"/>
          </a:p>
        </p:txBody>
      </p:sp>
      <p:grpSp>
        <p:nvGrpSpPr>
          <p:cNvPr id="2" name="Group 12"/>
          <p:cNvGrpSpPr>
            <a:grpSpLocks/>
          </p:cNvGrpSpPr>
          <p:nvPr/>
        </p:nvGrpSpPr>
        <p:grpSpPr bwMode="auto">
          <a:xfrm>
            <a:off x="0" y="990600"/>
            <a:ext cx="9144000" cy="5200650"/>
            <a:chOff x="0" y="768"/>
            <a:chExt cx="5760" cy="3276"/>
          </a:xfrm>
        </p:grpSpPr>
        <p:pic>
          <p:nvPicPr>
            <p:cNvPr id="121864" name="Picture 8" descr="Earth"/>
            <p:cNvPicPr>
              <a:picLocks noChangeAspect="1" noChangeArrowheads="1"/>
            </p:cNvPicPr>
            <p:nvPr/>
          </p:nvPicPr>
          <p:blipFill>
            <a:blip r:embed="rId4" cstate="print"/>
            <a:srcRect/>
            <a:stretch>
              <a:fillRect/>
            </a:stretch>
          </p:blipFill>
          <p:spPr bwMode="auto">
            <a:xfrm>
              <a:off x="1392" y="768"/>
              <a:ext cx="4368" cy="3276"/>
            </a:xfrm>
            <a:prstGeom prst="rect">
              <a:avLst/>
            </a:prstGeom>
            <a:noFill/>
          </p:spPr>
        </p:pic>
        <p:sp>
          <p:nvSpPr>
            <p:cNvPr id="121866" name="Rectangle 10"/>
            <p:cNvSpPr>
              <a:spLocks noChangeArrowheads="1"/>
            </p:cNvSpPr>
            <p:nvPr/>
          </p:nvSpPr>
          <p:spPr bwMode="auto">
            <a:xfrm>
              <a:off x="0" y="768"/>
              <a:ext cx="1440" cy="3264"/>
            </a:xfrm>
            <a:prstGeom prst="rect">
              <a:avLst/>
            </a:prstGeom>
            <a:solidFill>
              <a:schemeClr val="tx2"/>
            </a:solidFill>
            <a:ln w="25400" algn="ctr">
              <a:solidFill>
                <a:schemeClr val="tx2"/>
              </a:solidFill>
              <a:miter lim="800000"/>
              <a:headEnd/>
              <a:tailEnd/>
            </a:ln>
            <a:effectLst>
              <a:outerShdw dist="35921" dir="2700000" algn="ctr" rotWithShape="0">
                <a:schemeClr val="tx2"/>
              </a:outerShdw>
            </a:effectLst>
          </p:spPr>
          <p:txBody>
            <a:bodyPr wrap="none" anchor="ctr"/>
            <a:lstStyle/>
            <a:p>
              <a:pPr>
                <a:lnSpc>
                  <a:spcPct val="100000"/>
                </a:lnSpc>
                <a:spcBef>
                  <a:spcPct val="0"/>
                </a:spcBef>
              </a:pPr>
              <a:r>
                <a:rPr lang="en-US">
                  <a:latin typeface="Impact" pitchFamily="34" charset="0"/>
                </a:rPr>
                <a:t>DAY 7</a:t>
              </a:r>
            </a:p>
            <a:p>
              <a:pPr>
                <a:lnSpc>
                  <a:spcPct val="100000"/>
                </a:lnSpc>
                <a:spcBef>
                  <a:spcPct val="0"/>
                </a:spcBef>
              </a:pPr>
              <a:endParaRPr lang="en-US">
                <a:latin typeface="Impact" pitchFamily="34" charset="0"/>
              </a:endParaRPr>
            </a:p>
            <a:p>
              <a:pPr>
                <a:lnSpc>
                  <a:spcPct val="100000"/>
                </a:lnSpc>
                <a:spcBef>
                  <a:spcPct val="0"/>
                </a:spcBef>
              </a:pPr>
              <a:r>
                <a:rPr lang="en-US">
                  <a:latin typeface="Impact" pitchFamily="34" charset="0"/>
                </a:rPr>
                <a:t>(2 : 1-4)</a:t>
              </a:r>
            </a:p>
            <a:p>
              <a:pPr>
                <a:lnSpc>
                  <a:spcPct val="100000"/>
                </a:lnSpc>
                <a:spcBef>
                  <a:spcPct val="0"/>
                </a:spcBef>
              </a:pPr>
              <a:endParaRPr lang="en-US">
                <a:latin typeface="Impact" pitchFamily="34" charset="0"/>
              </a:endParaRPr>
            </a:p>
            <a:p>
              <a:pPr>
                <a:lnSpc>
                  <a:spcPct val="100000"/>
                </a:lnSpc>
                <a:spcBef>
                  <a:spcPct val="0"/>
                </a:spcBef>
              </a:pPr>
              <a:r>
                <a:rPr lang="en-US">
                  <a:latin typeface="Impact" pitchFamily="34" charset="0"/>
                </a:rPr>
                <a:t>REST</a:t>
              </a:r>
            </a:p>
          </p:txBody>
        </p:sp>
      </p:gr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normAutofit/>
          </a:bodyP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22530" name="Rectangle 2"/>
          <p:cNvSpPr>
            <a:spLocks noGrp="1" noChangeArrowheads="1"/>
          </p:cNvSpPr>
          <p:nvPr>
            <p:ph type="title"/>
          </p:nvPr>
        </p:nvSpPr>
        <p:spPr>
          <a:xfrm>
            <a:off x="457200" y="0"/>
            <a:ext cx="8229600" cy="1219200"/>
          </a:xfrm>
        </p:spPr>
        <p:txBody>
          <a:bodyPr/>
          <a:lstStyle/>
          <a:p>
            <a:r>
              <a:rPr lang="en-US" sz="4800" b="1" dirty="0">
                <a:latin typeface="Calibri" pitchFamily="34" charset="0"/>
              </a:rPr>
              <a:t>Some Observations on Genesis Chapter One</a:t>
            </a:r>
            <a:endParaRPr lang="en-US" sz="4800" dirty="0">
              <a:latin typeface="Calibri" pitchFamily="34" charset="0"/>
            </a:endParaRPr>
          </a:p>
        </p:txBody>
      </p:sp>
      <p:sp>
        <p:nvSpPr>
          <p:cNvPr id="22531" name="Rectangle 3"/>
          <p:cNvSpPr>
            <a:spLocks noGrp="1" noChangeArrowheads="1"/>
          </p:cNvSpPr>
          <p:nvPr>
            <p:ph type="body" idx="1"/>
          </p:nvPr>
        </p:nvSpPr>
        <p:spPr>
          <a:xfrm>
            <a:off x="228600" y="1295400"/>
            <a:ext cx="8915400" cy="5562600"/>
          </a:xfrm>
        </p:spPr>
        <p:txBody>
          <a:bodyPr>
            <a:normAutofit fontScale="92500" lnSpcReduction="10000"/>
          </a:bodyPr>
          <a:lstStyle/>
          <a:p>
            <a:pPr>
              <a:spcBef>
                <a:spcPts val="600"/>
              </a:spcBef>
            </a:pPr>
            <a:r>
              <a:rPr lang="en-US" sz="2800" b="1" dirty="0" smtClean="0">
                <a:latin typeface="Calibri" pitchFamily="34" charset="0"/>
              </a:rPr>
              <a:t>The Bible always </a:t>
            </a:r>
            <a:r>
              <a:rPr lang="en-US" sz="2800" b="1" u="sng" dirty="0" smtClean="0">
                <a:latin typeface="Calibri" pitchFamily="34" charset="0"/>
              </a:rPr>
              <a:t>assumes and never argues</a:t>
            </a:r>
            <a:r>
              <a:rPr lang="en-US" sz="2800" b="1" dirty="0" smtClean="0">
                <a:latin typeface="Calibri" pitchFamily="34" charset="0"/>
              </a:rPr>
              <a:t> for God’s existence. In other places the Bible teaches that God has made Himself known to </a:t>
            </a:r>
            <a:r>
              <a:rPr lang="en-US" sz="2800" b="1" u="sng" dirty="0" smtClean="0">
                <a:latin typeface="Calibri" pitchFamily="34" charset="0"/>
              </a:rPr>
              <a:t>all</a:t>
            </a:r>
            <a:r>
              <a:rPr lang="en-US" sz="2800" b="1" dirty="0" smtClean="0">
                <a:latin typeface="Calibri" pitchFamily="34" charset="0"/>
              </a:rPr>
              <a:t> men “in the things that have been made” (the creation) and therefore those who deny His existence are fools who wickedly suppress that knowledge and are without excuse. </a:t>
            </a:r>
          </a:p>
          <a:p>
            <a:pPr lvl="1">
              <a:spcBef>
                <a:spcPts val="600"/>
              </a:spcBef>
            </a:pPr>
            <a:r>
              <a:rPr lang="en-US" sz="2400" b="1" dirty="0" smtClean="0">
                <a:latin typeface="Cambria" pitchFamily="18" charset="0"/>
              </a:rPr>
              <a:t>Romans 1:18-20</a:t>
            </a:r>
            <a:r>
              <a:rPr lang="en-US" sz="2400" b="1" i="1" dirty="0" smtClean="0">
                <a:solidFill>
                  <a:srgbClr val="000099"/>
                </a:solidFill>
                <a:latin typeface="Cambria" pitchFamily="18" charset="0"/>
              </a:rPr>
              <a:t> </a:t>
            </a:r>
            <a:r>
              <a:rPr lang="en-US" sz="2400" b="1" i="1" dirty="0">
                <a:solidFill>
                  <a:srgbClr val="000099"/>
                </a:solidFill>
                <a:latin typeface="Cambria" pitchFamily="18" charset="0"/>
              </a:rPr>
              <a:t>- </a:t>
            </a:r>
            <a:r>
              <a:rPr lang="en-US" sz="2400" b="1" i="1" dirty="0" smtClean="0">
                <a:solidFill>
                  <a:srgbClr val="000099"/>
                </a:solidFill>
                <a:latin typeface="Cambria" pitchFamily="18" charset="0"/>
              </a:rPr>
              <a:t>The wrath of God is revealed from heaven against all ungodliness and unrighteousness of men, who by their unrighteousness </a:t>
            </a:r>
            <a:r>
              <a:rPr lang="en-US" sz="2400" b="1" i="1" u="sng" dirty="0" smtClean="0">
                <a:solidFill>
                  <a:srgbClr val="000099"/>
                </a:solidFill>
                <a:latin typeface="Cambria" pitchFamily="18" charset="0"/>
              </a:rPr>
              <a:t>suppress the truth</a:t>
            </a:r>
            <a:r>
              <a:rPr lang="en-US" sz="2400" b="1" i="1" dirty="0" smtClean="0">
                <a:solidFill>
                  <a:srgbClr val="000099"/>
                </a:solidFill>
                <a:latin typeface="Cambria" pitchFamily="18" charset="0"/>
              </a:rPr>
              <a:t>. For </a:t>
            </a:r>
            <a:r>
              <a:rPr lang="en-US" sz="2400" b="1" i="1" u="sng" dirty="0" smtClean="0">
                <a:solidFill>
                  <a:srgbClr val="000099"/>
                </a:solidFill>
                <a:latin typeface="Cambria" pitchFamily="18" charset="0"/>
              </a:rPr>
              <a:t>what can be known about God is plain to them</a:t>
            </a:r>
            <a:r>
              <a:rPr lang="en-US" sz="2400" b="1" i="1" dirty="0" smtClean="0">
                <a:solidFill>
                  <a:srgbClr val="000099"/>
                </a:solidFill>
                <a:latin typeface="Cambria" pitchFamily="18" charset="0"/>
              </a:rPr>
              <a:t>, because </a:t>
            </a:r>
            <a:r>
              <a:rPr lang="en-US" sz="2400" b="1" i="1" u="sng" dirty="0" smtClean="0">
                <a:solidFill>
                  <a:srgbClr val="000099"/>
                </a:solidFill>
                <a:latin typeface="Cambria" pitchFamily="18" charset="0"/>
              </a:rPr>
              <a:t>God has shown it to them</a:t>
            </a:r>
            <a:r>
              <a:rPr lang="en-US" sz="2400" b="1" i="1" dirty="0" smtClean="0">
                <a:solidFill>
                  <a:srgbClr val="000099"/>
                </a:solidFill>
                <a:latin typeface="Cambria" pitchFamily="18" charset="0"/>
              </a:rPr>
              <a:t>. For his invisible attributes, namely, his eternal power and divine nature, have been </a:t>
            </a:r>
            <a:r>
              <a:rPr lang="en-US" sz="2400" b="1" i="1" u="sng" dirty="0" smtClean="0">
                <a:solidFill>
                  <a:srgbClr val="000099"/>
                </a:solidFill>
                <a:latin typeface="Cambria" pitchFamily="18" charset="0"/>
              </a:rPr>
              <a:t>clearly perceived</a:t>
            </a:r>
            <a:r>
              <a:rPr lang="en-US" sz="2400" b="1" i="1" dirty="0" smtClean="0">
                <a:solidFill>
                  <a:srgbClr val="000099"/>
                </a:solidFill>
                <a:latin typeface="Cambria" pitchFamily="18" charset="0"/>
              </a:rPr>
              <a:t>, ever since the creation of the world, in the things that have been made. So </a:t>
            </a:r>
            <a:r>
              <a:rPr lang="en-US" sz="2400" b="1" i="1" u="sng" dirty="0" smtClean="0">
                <a:solidFill>
                  <a:srgbClr val="000099"/>
                </a:solidFill>
                <a:latin typeface="Cambria" pitchFamily="18" charset="0"/>
              </a:rPr>
              <a:t>they are without excuse</a:t>
            </a:r>
            <a:r>
              <a:rPr lang="en-US" sz="2400" b="1" i="1" dirty="0" smtClean="0">
                <a:solidFill>
                  <a:srgbClr val="000099"/>
                </a:solidFill>
                <a:latin typeface="Cambria" pitchFamily="18" charset="0"/>
              </a:rPr>
              <a:t>. </a:t>
            </a:r>
          </a:p>
          <a:p>
            <a:pPr lvl="1">
              <a:spcBef>
                <a:spcPts val="600"/>
              </a:spcBef>
            </a:pPr>
            <a:r>
              <a:rPr lang="en-US" sz="2400" b="1" dirty="0" smtClean="0">
                <a:latin typeface="Cambria" pitchFamily="18" charset="0"/>
              </a:rPr>
              <a:t>Psalm 53:1  - </a:t>
            </a:r>
            <a:r>
              <a:rPr lang="en-US" sz="2400" b="1" i="1" dirty="0" smtClean="0">
                <a:solidFill>
                  <a:srgbClr val="000099"/>
                </a:solidFill>
                <a:latin typeface="Cambria" pitchFamily="18" charset="0"/>
              </a:rPr>
              <a:t>The fool says in his heart, "There is no God.”</a:t>
            </a:r>
            <a:endParaRPr lang="en-US" sz="2400" b="1" i="1" dirty="0">
              <a:solidFill>
                <a:srgbClr val="000099"/>
              </a:solidFill>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dissolv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22530" name="Rectangle 2"/>
          <p:cNvSpPr>
            <a:spLocks noGrp="1" noChangeArrowheads="1"/>
          </p:cNvSpPr>
          <p:nvPr>
            <p:ph type="title"/>
          </p:nvPr>
        </p:nvSpPr>
        <p:spPr>
          <a:xfrm>
            <a:off x="457200" y="0"/>
            <a:ext cx="8229600" cy="1219200"/>
          </a:xfrm>
        </p:spPr>
        <p:txBody>
          <a:bodyPr/>
          <a:lstStyle/>
          <a:p>
            <a:r>
              <a:rPr lang="en-US" sz="4800" b="1" dirty="0">
                <a:latin typeface="Calibri" pitchFamily="34" charset="0"/>
              </a:rPr>
              <a:t>Some Observations on Genesis Chapter One</a:t>
            </a:r>
            <a:endParaRPr lang="en-US" sz="4800" dirty="0">
              <a:latin typeface="Calibri" pitchFamily="34" charset="0"/>
            </a:endParaRPr>
          </a:p>
        </p:txBody>
      </p:sp>
      <p:sp>
        <p:nvSpPr>
          <p:cNvPr id="22531" name="Rectangle 3"/>
          <p:cNvSpPr>
            <a:spLocks noGrp="1" noChangeArrowheads="1"/>
          </p:cNvSpPr>
          <p:nvPr>
            <p:ph type="body" idx="1"/>
          </p:nvPr>
        </p:nvSpPr>
        <p:spPr>
          <a:xfrm>
            <a:off x="228600" y="1295400"/>
            <a:ext cx="8915400" cy="5562600"/>
          </a:xfrm>
        </p:spPr>
        <p:txBody>
          <a:bodyPr>
            <a:normAutofit/>
          </a:bodyPr>
          <a:lstStyle/>
          <a:p>
            <a:pPr>
              <a:spcBef>
                <a:spcPts val="600"/>
              </a:spcBef>
            </a:pPr>
            <a:r>
              <a:rPr lang="en-US" sz="3600" b="1" dirty="0">
                <a:latin typeface="Calibri" pitchFamily="34" charset="0"/>
              </a:rPr>
              <a:t>God could have made everything in an </a:t>
            </a:r>
            <a:r>
              <a:rPr lang="en-US" sz="3600" b="1" u="sng" dirty="0">
                <a:latin typeface="Calibri" pitchFamily="34" charset="0"/>
              </a:rPr>
              <a:t>instant</a:t>
            </a:r>
            <a:r>
              <a:rPr lang="en-US" sz="3600" b="1" dirty="0">
                <a:latin typeface="Calibri" pitchFamily="34" charset="0"/>
              </a:rPr>
              <a:t>, but instead He took six days.</a:t>
            </a:r>
          </a:p>
          <a:p>
            <a:pPr>
              <a:spcBef>
                <a:spcPts val="600"/>
              </a:spcBef>
            </a:pPr>
            <a:r>
              <a:rPr lang="en-US" sz="3600" b="1" dirty="0">
                <a:latin typeface="Calibri" pitchFamily="34" charset="0"/>
              </a:rPr>
              <a:t>God created the entire universe out of </a:t>
            </a:r>
            <a:r>
              <a:rPr lang="en-US" sz="3600" b="1" u="sng" dirty="0">
                <a:latin typeface="Calibri" pitchFamily="34" charset="0"/>
              </a:rPr>
              <a:t>nothing</a:t>
            </a:r>
            <a:r>
              <a:rPr lang="en-US" sz="3600" b="1" dirty="0">
                <a:latin typeface="Calibri" pitchFamily="34" charset="0"/>
              </a:rPr>
              <a:t>  </a:t>
            </a:r>
          </a:p>
          <a:p>
            <a:pPr lvl="1">
              <a:spcBef>
                <a:spcPts val="600"/>
              </a:spcBef>
            </a:pPr>
            <a:r>
              <a:rPr lang="en-US" sz="3200" b="1" dirty="0">
                <a:latin typeface="Cambria" pitchFamily="18" charset="0"/>
              </a:rPr>
              <a:t>Genesis 1:1</a:t>
            </a:r>
            <a:r>
              <a:rPr lang="en-US" sz="3200" b="1" i="1" dirty="0">
                <a:solidFill>
                  <a:srgbClr val="000099"/>
                </a:solidFill>
                <a:latin typeface="Cambria" pitchFamily="18" charset="0"/>
              </a:rPr>
              <a:t> - In the </a:t>
            </a:r>
            <a:r>
              <a:rPr lang="en-US" sz="3200" b="1" i="1" dirty="0" smtClean="0">
                <a:solidFill>
                  <a:srgbClr val="000099"/>
                </a:solidFill>
                <a:latin typeface="Cambria" pitchFamily="18" charset="0"/>
              </a:rPr>
              <a:t>beginning, </a:t>
            </a:r>
            <a:r>
              <a:rPr lang="en-US" sz="3200" b="1" i="1" dirty="0">
                <a:solidFill>
                  <a:srgbClr val="000099"/>
                </a:solidFill>
                <a:latin typeface="Cambria" pitchFamily="18" charset="0"/>
              </a:rPr>
              <a:t>God created </a:t>
            </a:r>
            <a:r>
              <a:rPr lang="en-US" sz="3200" b="1" dirty="0">
                <a:solidFill>
                  <a:srgbClr val="000099"/>
                </a:solidFill>
                <a:latin typeface="Cambria" pitchFamily="18" charset="0"/>
              </a:rPr>
              <a:t>(Hebrew</a:t>
            </a:r>
            <a:r>
              <a:rPr lang="en-US" sz="3200" b="1" i="1" dirty="0">
                <a:solidFill>
                  <a:srgbClr val="000099"/>
                </a:solidFill>
                <a:latin typeface="Cambria" pitchFamily="18" charset="0"/>
              </a:rPr>
              <a:t>: </a:t>
            </a:r>
            <a:r>
              <a:rPr lang="en-US" sz="3200" b="1" i="1" dirty="0" err="1">
                <a:solidFill>
                  <a:srgbClr val="000099"/>
                </a:solidFill>
                <a:latin typeface="Cambria" pitchFamily="18" charset="0"/>
              </a:rPr>
              <a:t>bara</a:t>
            </a:r>
            <a:r>
              <a:rPr lang="en-US" sz="3200" b="1" dirty="0">
                <a:solidFill>
                  <a:srgbClr val="000099"/>
                </a:solidFill>
                <a:latin typeface="Cambria" pitchFamily="18" charset="0"/>
              </a:rPr>
              <a:t>)</a:t>
            </a:r>
            <a:r>
              <a:rPr lang="en-US" sz="3200" b="1" i="1" dirty="0">
                <a:solidFill>
                  <a:srgbClr val="000099"/>
                </a:solidFill>
                <a:latin typeface="Cambria" pitchFamily="18" charset="0"/>
              </a:rPr>
              <a:t> the heavens and the earth. </a:t>
            </a:r>
            <a:endParaRPr lang="en-US" sz="3200" b="1" i="1" dirty="0" smtClean="0">
              <a:solidFill>
                <a:srgbClr val="000099"/>
              </a:solidFill>
              <a:latin typeface="Cambria" pitchFamily="18" charset="0"/>
            </a:endParaRPr>
          </a:p>
          <a:p>
            <a:pPr lvl="1">
              <a:spcBef>
                <a:spcPts val="600"/>
              </a:spcBef>
            </a:pPr>
            <a:r>
              <a:rPr lang="en-US" sz="3200" b="1" dirty="0" smtClean="0">
                <a:latin typeface="Cambria" pitchFamily="18" charset="0"/>
              </a:rPr>
              <a:t>Hebrews </a:t>
            </a:r>
            <a:r>
              <a:rPr lang="en-US" sz="3200" b="1" dirty="0">
                <a:latin typeface="Cambria" pitchFamily="18" charset="0"/>
              </a:rPr>
              <a:t>11:3  </a:t>
            </a:r>
            <a:r>
              <a:rPr lang="en-US" sz="3200" b="1" dirty="0" smtClean="0">
                <a:latin typeface="Cambria" pitchFamily="18" charset="0"/>
              </a:rPr>
              <a:t>- </a:t>
            </a:r>
            <a:r>
              <a:rPr lang="en-US" sz="3200" b="1" i="1" dirty="0" smtClean="0">
                <a:solidFill>
                  <a:srgbClr val="000099"/>
                </a:solidFill>
                <a:latin typeface="Cambria" pitchFamily="18" charset="0"/>
              </a:rPr>
              <a:t>By faith we understand that the universe was created by the word of God, so that </a:t>
            </a:r>
            <a:r>
              <a:rPr lang="en-US" sz="3200" b="1" i="1" u="sng" dirty="0" smtClean="0">
                <a:solidFill>
                  <a:srgbClr val="000099"/>
                </a:solidFill>
                <a:latin typeface="Cambria" pitchFamily="18" charset="0"/>
              </a:rPr>
              <a:t>what is seen was not made out of things that are visible</a:t>
            </a:r>
            <a:r>
              <a:rPr lang="en-US" sz="3200" b="1" i="1" dirty="0" smtClean="0">
                <a:solidFill>
                  <a:srgbClr val="000099"/>
                </a:solidFill>
                <a:latin typeface="Cambria" pitchFamily="18" charset="0"/>
              </a:rPr>
              <a:t>.</a:t>
            </a:r>
            <a:endParaRPr lang="en-US" sz="3200" b="1" i="1" dirty="0">
              <a:solidFill>
                <a:srgbClr val="000099"/>
              </a:solidFill>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dissolv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dissolve">
                                      <p:cBhvr>
                                        <p:cTn id="17"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22530" name="Rectangle 2"/>
          <p:cNvSpPr>
            <a:spLocks noGrp="1" noChangeArrowheads="1"/>
          </p:cNvSpPr>
          <p:nvPr>
            <p:ph type="title"/>
          </p:nvPr>
        </p:nvSpPr>
        <p:spPr>
          <a:xfrm>
            <a:off x="457200" y="0"/>
            <a:ext cx="8229600" cy="1219200"/>
          </a:xfrm>
        </p:spPr>
        <p:txBody>
          <a:bodyPr/>
          <a:lstStyle/>
          <a:p>
            <a:r>
              <a:rPr lang="en-US" sz="4800" b="1" dirty="0">
                <a:latin typeface="Calibri" pitchFamily="34" charset="0"/>
              </a:rPr>
              <a:t>Some Observations on Genesis Chapter One</a:t>
            </a:r>
            <a:endParaRPr lang="en-US" sz="4800" dirty="0">
              <a:latin typeface="Calibri" pitchFamily="34" charset="0"/>
            </a:endParaRPr>
          </a:p>
        </p:txBody>
      </p:sp>
      <p:sp>
        <p:nvSpPr>
          <p:cNvPr id="22531" name="Rectangle 3"/>
          <p:cNvSpPr>
            <a:spLocks noGrp="1" noChangeArrowheads="1"/>
          </p:cNvSpPr>
          <p:nvPr>
            <p:ph type="body" idx="1"/>
          </p:nvPr>
        </p:nvSpPr>
        <p:spPr>
          <a:xfrm>
            <a:off x="228600" y="1295400"/>
            <a:ext cx="8915400" cy="5562600"/>
          </a:xfrm>
        </p:spPr>
        <p:txBody>
          <a:bodyPr/>
          <a:lstStyle/>
          <a:p>
            <a:pPr>
              <a:spcBef>
                <a:spcPts val="600"/>
              </a:spcBef>
            </a:pPr>
            <a:r>
              <a:rPr lang="en-US" b="1" dirty="0" smtClean="0">
                <a:latin typeface="Calibri" pitchFamily="34" charset="0"/>
              </a:rPr>
              <a:t>As </a:t>
            </a:r>
            <a:r>
              <a:rPr lang="en-US" b="1" dirty="0">
                <a:latin typeface="Calibri" pitchFamily="34" charset="0"/>
              </a:rPr>
              <a:t>God creates, He </a:t>
            </a:r>
            <a:r>
              <a:rPr lang="en-US" b="1" u="sng" dirty="0">
                <a:latin typeface="Calibri" pitchFamily="34" charset="0"/>
              </a:rPr>
              <a:t>speaks</a:t>
            </a:r>
            <a:r>
              <a:rPr lang="en-US" b="1" dirty="0">
                <a:latin typeface="Calibri" pitchFamily="34" charset="0"/>
              </a:rPr>
              <a:t> things into </a:t>
            </a:r>
            <a:r>
              <a:rPr lang="en-US" b="1" dirty="0" smtClean="0">
                <a:latin typeface="Calibri" pitchFamily="34" charset="0"/>
              </a:rPr>
              <a:t>existence</a:t>
            </a:r>
            <a:endParaRPr lang="en-US" b="1" dirty="0">
              <a:solidFill>
                <a:srgbClr val="000099"/>
              </a:solidFill>
              <a:latin typeface="Calibri" pitchFamily="34" charset="0"/>
            </a:endParaRPr>
          </a:p>
          <a:p>
            <a:pPr lvl="1">
              <a:spcBef>
                <a:spcPts val="600"/>
              </a:spcBef>
            </a:pPr>
            <a:r>
              <a:rPr lang="en-US" sz="2400" b="1" dirty="0" smtClean="0">
                <a:latin typeface="Cambria" pitchFamily="18" charset="0"/>
              </a:rPr>
              <a:t>Gen 1:3 - </a:t>
            </a:r>
            <a:r>
              <a:rPr lang="en-US" sz="2400" b="1" i="1" dirty="0" smtClean="0">
                <a:solidFill>
                  <a:srgbClr val="000099"/>
                </a:solidFill>
                <a:latin typeface="Cambria" pitchFamily="18" charset="0"/>
              </a:rPr>
              <a:t>And </a:t>
            </a:r>
            <a:r>
              <a:rPr lang="en-US" sz="2400" b="1" i="1" u="sng" dirty="0">
                <a:solidFill>
                  <a:srgbClr val="000099"/>
                </a:solidFill>
                <a:latin typeface="Cambria" pitchFamily="18" charset="0"/>
              </a:rPr>
              <a:t>God said</a:t>
            </a:r>
            <a:r>
              <a:rPr lang="en-US" sz="2400" b="1" i="1" dirty="0">
                <a:solidFill>
                  <a:srgbClr val="000099"/>
                </a:solidFill>
                <a:latin typeface="Cambria" pitchFamily="18" charset="0"/>
              </a:rPr>
              <a:t>, "Let there be light," and </a:t>
            </a:r>
            <a:r>
              <a:rPr lang="en-US" sz="2400" b="1" i="1" u="sng" dirty="0">
                <a:solidFill>
                  <a:srgbClr val="000099"/>
                </a:solidFill>
                <a:latin typeface="Cambria" pitchFamily="18" charset="0"/>
              </a:rPr>
              <a:t>there was light</a:t>
            </a:r>
            <a:r>
              <a:rPr lang="en-US" sz="2400" b="1" i="1" dirty="0" smtClean="0">
                <a:solidFill>
                  <a:srgbClr val="000099"/>
                </a:solidFill>
                <a:latin typeface="Cambria" pitchFamily="18" charset="0"/>
              </a:rPr>
              <a:t>.</a:t>
            </a:r>
            <a:endParaRPr lang="en-US" sz="2400" b="1" dirty="0" smtClean="0">
              <a:latin typeface="Cambria" pitchFamily="18" charset="0"/>
            </a:endParaRPr>
          </a:p>
          <a:p>
            <a:pPr lvl="1">
              <a:spcBef>
                <a:spcPts val="600"/>
              </a:spcBef>
            </a:pPr>
            <a:r>
              <a:rPr lang="en-US" sz="2400" b="1" dirty="0">
                <a:latin typeface="Cambria" pitchFamily="18" charset="0"/>
              </a:rPr>
              <a:t>Gen 1:9 - </a:t>
            </a:r>
            <a:r>
              <a:rPr lang="en-US" sz="2400" b="1" i="1" dirty="0">
                <a:solidFill>
                  <a:srgbClr val="000099"/>
                </a:solidFill>
                <a:latin typeface="Cambria" pitchFamily="18" charset="0"/>
              </a:rPr>
              <a:t>And </a:t>
            </a:r>
            <a:r>
              <a:rPr lang="en-US" sz="2400" b="1" i="1" u="sng" dirty="0">
                <a:solidFill>
                  <a:srgbClr val="000099"/>
                </a:solidFill>
                <a:latin typeface="Cambria" pitchFamily="18" charset="0"/>
              </a:rPr>
              <a:t>God said</a:t>
            </a:r>
            <a:r>
              <a:rPr lang="en-US" sz="2400" b="1" i="1" dirty="0">
                <a:solidFill>
                  <a:srgbClr val="000099"/>
                </a:solidFill>
                <a:latin typeface="Cambria" pitchFamily="18" charset="0"/>
              </a:rPr>
              <a:t>, "Let the waters under the heavens be gathered together into one place, and let the dry land appear." </a:t>
            </a:r>
            <a:r>
              <a:rPr lang="en-US" sz="2400" b="1" i="1" u="sng" dirty="0">
                <a:solidFill>
                  <a:srgbClr val="000099"/>
                </a:solidFill>
                <a:latin typeface="Cambria" pitchFamily="18" charset="0"/>
              </a:rPr>
              <a:t>And it was </a:t>
            </a:r>
            <a:r>
              <a:rPr lang="en-US" sz="2400" b="1" i="1" u="sng" dirty="0" smtClean="0">
                <a:solidFill>
                  <a:srgbClr val="000099"/>
                </a:solidFill>
                <a:latin typeface="Cambria" pitchFamily="18" charset="0"/>
              </a:rPr>
              <a:t>so.</a:t>
            </a:r>
            <a:endParaRPr lang="en-US" sz="2400" b="1" i="1" u="sng" dirty="0">
              <a:solidFill>
                <a:srgbClr val="000099"/>
              </a:solidFill>
              <a:latin typeface="Cambria" pitchFamily="18" charset="0"/>
            </a:endParaRPr>
          </a:p>
          <a:p>
            <a:pPr lvl="1">
              <a:spcBef>
                <a:spcPts val="600"/>
              </a:spcBef>
            </a:pPr>
            <a:r>
              <a:rPr lang="en-US" sz="2400" dirty="0">
                <a:solidFill>
                  <a:schemeClr val="tx1"/>
                </a:solidFill>
                <a:latin typeface="Cambria" pitchFamily="18" charset="0"/>
              </a:rPr>
              <a:t> </a:t>
            </a:r>
            <a:r>
              <a:rPr lang="en-US" sz="2400" b="1" dirty="0">
                <a:latin typeface="Cambria" pitchFamily="18" charset="0"/>
              </a:rPr>
              <a:t>Gen 1:11 - </a:t>
            </a:r>
            <a:r>
              <a:rPr lang="en-US" sz="2400" b="1" i="1" dirty="0">
                <a:solidFill>
                  <a:srgbClr val="000099"/>
                </a:solidFill>
                <a:latin typeface="Cambria" pitchFamily="18" charset="0"/>
              </a:rPr>
              <a:t>And </a:t>
            </a:r>
            <a:r>
              <a:rPr lang="en-US" sz="2400" b="1" i="1" u="sng" dirty="0">
                <a:solidFill>
                  <a:srgbClr val="000099"/>
                </a:solidFill>
                <a:latin typeface="Cambria" pitchFamily="18" charset="0"/>
              </a:rPr>
              <a:t>God said</a:t>
            </a:r>
            <a:r>
              <a:rPr lang="en-US" sz="2400" b="1" i="1" dirty="0">
                <a:solidFill>
                  <a:srgbClr val="000099"/>
                </a:solidFill>
                <a:latin typeface="Cambria" pitchFamily="18" charset="0"/>
              </a:rPr>
              <a:t>, "Let the earth sprout vegetation, plants yielding seed, and fruit trees bearing fruit in which is their seed, each according to its kind, on the earth." </a:t>
            </a:r>
            <a:r>
              <a:rPr lang="en-US" sz="2400" b="1" i="1" u="sng" dirty="0">
                <a:solidFill>
                  <a:srgbClr val="000099"/>
                </a:solidFill>
                <a:latin typeface="Cambria" pitchFamily="18" charset="0"/>
              </a:rPr>
              <a:t>And it was so</a:t>
            </a:r>
            <a:r>
              <a:rPr lang="en-US" sz="2400" b="1" i="1" dirty="0">
                <a:solidFill>
                  <a:srgbClr val="000099"/>
                </a:solidFill>
                <a:latin typeface="Cambria" pitchFamily="18" charset="0"/>
              </a:rPr>
              <a:t>. </a:t>
            </a:r>
          </a:p>
          <a:p>
            <a:pPr lvl="1">
              <a:spcBef>
                <a:spcPts val="600"/>
              </a:spcBef>
            </a:pPr>
            <a:r>
              <a:rPr lang="en-US" sz="2400" b="1" dirty="0">
                <a:latin typeface="Cambria" pitchFamily="18" charset="0"/>
              </a:rPr>
              <a:t>Psalm 33:6-9 - </a:t>
            </a:r>
            <a:r>
              <a:rPr lang="en-US" sz="2400" b="1" i="1" dirty="0">
                <a:solidFill>
                  <a:srgbClr val="000099"/>
                </a:solidFill>
                <a:latin typeface="Cambria" pitchFamily="18" charset="0"/>
              </a:rPr>
              <a:t>By the word of the LORD were the heavens made . . . </a:t>
            </a:r>
            <a:r>
              <a:rPr lang="en-US" sz="2400" b="1" i="1" u="sng" dirty="0">
                <a:solidFill>
                  <a:srgbClr val="000099"/>
                </a:solidFill>
                <a:latin typeface="Cambria" pitchFamily="18" charset="0"/>
              </a:rPr>
              <a:t>He spoke, and it came to be</a:t>
            </a:r>
            <a:r>
              <a:rPr lang="en-US" sz="2400" b="1" i="1" dirty="0">
                <a:solidFill>
                  <a:srgbClr val="000099"/>
                </a:solidFill>
                <a:latin typeface="Cambria" pitchFamily="18" charset="0"/>
              </a:rPr>
              <a:t>; He commanded, and it stood firm.</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dissolv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dissolv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dissolv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dissolve">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23555" name="Rectangle 3"/>
          <p:cNvSpPr>
            <a:spLocks noGrp="1" noChangeArrowheads="1"/>
          </p:cNvSpPr>
          <p:nvPr>
            <p:ph type="title"/>
          </p:nvPr>
        </p:nvSpPr>
        <p:spPr>
          <a:xfrm>
            <a:off x="381000" y="0"/>
            <a:ext cx="8229600" cy="1219200"/>
          </a:xfrm>
        </p:spPr>
        <p:txBody>
          <a:bodyPr/>
          <a:lstStyle/>
          <a:p>
            <a:r>
              <a:rPr lang="en-US" sz="4800" b="1" dirty="0">
                <a:latin typeface="Calibri" pitchFamily="34" charset="0"/>
              </a:rPr>
              <a:t>Some Observations on Genesis Chapter One</a:t>
            </a:r>
            <a:endParaRPr lang="en-US" sz="4800" dirty="0">
              <a:latin typeface="Calibri" pitchFamily="34" charset="0"/>
            </a:endParaRPr>
          </a:p>
        </p:txBody>
      </p:sp>
      <p:sp>
        <p:nvSpPr>
          <p:cNvPr id="23556" name="Rectangle 4"/>
          <p:cNvSpPr>
            <a:spLocks noGrp="1" noChangeArrowheads="1"/>
          </p:cNvSpPr>
          <p:nvPr>
            <p:ph type="body" idx="1"/>
          </p:nvPr>
        </p:nvSpPr>
        <p:spPr>
          <a:xfrm>
            <a:off x="228600" y="1447800"/>
            <a:ext cx="8915400" cy="5410200"/>
          </a:xfrm>
        </p:spPr>
        <p:txBody>
          <a:bodyPr>
            <a:normAutofit fontScale="92500" lnSpcReduction="10000"/>
          </a:bodyPr>
          <a:lstStyle/>
          <a:p>
            <a:pPr>
              <a:spcBef>
                <a:spcPts val="600"/>
              </a:spcBef>
            </a:pPr>
            <a:r>
              <a:rPr lang="en-US" sz="3600" b="1" dirty="0" smtClean="0">
                <a:latin typeface="Calibri" pitchFamily="34" charset="0"/>
              </a:rPr>
              <a:t>God </a:t>
            </a:r>
            <a:r>
              <a:rPr lang="en-US" sz="3600" b="1" dirty="0">
                <a:latin typeface="Calibri" pitchFamily="34" charset="0"/>
              </a:rPr>
              <a:t>created </a:t>
            </a:r>
            <a:r>
              <a:rPr lang="en-US" sz="3600" b="1" u="sng" dirty="0">
                <a:latin typeface="Calibri" pitchFamily="34" charset="0"/>
              </a:rPr>
              <a:t>light</a:t>
            </a:r>
            <a:r>
              <a:rPr lang="en-US" sz="3600" b="1" dirty="0">
                <a:latin typeface="Calibri" pitchFamily="34" charset="0"/>
              </a:rPr>
              <a:t> before He created the sun, moon or stars </a:t>
            </a:r>
            <a:r>
              <a:rPr lang="en-US" sz="3600" b="1" dirty="0">
                <a:solidFill>
                  <a:srgbClr val="000099"/>
                </a:solidFill>
                <a:latin typeface="Calibri" pitchFamily="34" charset="0"/>
              </a:rPr>
              <a:t>(vs.3 cf. vs. 14-18)</a:t>
            </a:r>
          </a:p>
          <a:p>
            <a:pPr>
              <a:spcBef>
                <a:spcPts val="600"/>
              </a:spcBef>
            </a:pPr>
            <a:r>
              <a:rPr lang="en-US" sz="3600" b="1" dirty="0" smtClean="0">
                <a:solidFill>
                  <a:srgbClr val="000000"/>
                </a:solidFill>
                <a:latin typeface="Calibri" pitchFamily="34" charset="0"/>
              </a:rPr>
              <a:t>God  directly created each of the various kinds of living </a:t>
            </a:r>
            <a:r>
              <a:rPr lang="en-US" sz="3600" b="1" dirty="0">
                <a:solidFill>
                  <a:srgbClr val="000000"/>
                </a:solidFill>
                <a:latin typeface="Calibri" pitchFamily="34" charset="0"/>
              </a:rPr>
              <a:t>things </a:t>
            </a:r>
            <a:r>
              <a:rPr lang="en-US" sz="3600" b="1" dirty="0" smtClean="0">
                <a:solidFill>
                  <a:srgbClr val="000000"/>
                </a:solidFill>
                <a:latin typeface="Calibri" pitchFamily="34" charset="0"/>
              </a:rPr>
              <a:t>and caused them to reproduce </a:t>
            </a:r>
            <a:r>
              <a:rPr lang="en-US" sz="3600" b="1" dirty="0">
                <a:solidFill>
                  <a:srgbClr val="000000"/>
                </a:solidFill>
                <a:latin typeface="Calibri" pitchFamily="34" charset="0"/>
              </a:rPr>
              <a:t>after</a:t>
            </a:r>
            <a:r>
              <a:rPr lang="en-US" sz="3600" b="1" dirty="0">
                <a:latin typeface="Calibri" pitchFamily="34" charset="0"/>
              </a:rPr>
              <a:t> their “own </a:t>
            </a:r>
            <a:r>
              <a:rPr lang="en-US" sz="3600" b="1" u="sng" dirty="0">
                <a:latin typeface="Calibri" pitchFamily="34" charset="0"/>
              </a:rPr>
              <a:t>kind</a:t>
            </a:r>
            <a:r>
              <a:rPr lang="en-US" sz="3600" b="1" dirty="0">
                <a:latin typeface="Calibri" pitchFamily="34" charset="0"/>
              </a:rPr>
              <a:t>”  </a:t>
            </a:r>
            <a:r>
              <a:rPr lang="en-US" sz="3600" b="1" dirty="0">
                <a:solidFill>
                  <a:srgbClr val="000099"/>
                </a:solidFill>
                <a:latin typeface="Calibri" pitchFamily="34" charset="0"/>
              </a:rPr>
              <a:t>(vs. 11-12, 21, 24-25)</a:t>
            </a:r>
          </a:p>
          <a:p>
            <a:pPr>
              <a:spcBef>
                <a:spcPts val="600"/>
              </a:spcBef>
            </a:pPr>
            <a:r>
              <a:rPr lang="en-US" sz="3600" b="1" dirty="0">
                <a:latin typeface="Calibri" pitchFamily="34" charset="0"/>
              </a:rPr>
              <a:t>Man was created in God's </a:t>
            </a:r>
            <a:r>
              <a:rPr lang="en-US" sz="3600" b="1" u="sng" dirty="0">
                <a:latin typeface="Calibri" pitchFamily="34" charset="0"/>
              </a:rPr>
              <a:t>image</a:t>
            </a:r>
            <a:r>
              <a:rPr lang="en-US" sz="3600" b="1" dirty="0">
                <a:latin typeface="Calibri" pitchFamily="34" charset="0"/>
              </a:rPr>
              <a:t> </a:t>
            </a:r>
            <a:r>
              <a:rPr lang="en-US" sz="3600" b="1" dirty="0">
                <a:solidFill>
                  <a:srgbClr val="000099"/>
                </a:solidFill>
                <a:latin typeface="Calibri" pitchFamily="34" charset="0"/>
              </a:rPr>
              <a:t>(vs.26-27</a:t>
            </a:r>
            <a:r>
              <a:rPr lang="en-US" sz="3600" b="1" dirty="0" smtClean="0">
                <a:solidFill>
                  <a:srgbClr val="000099"/>
                </a:solidFill>
                <a:latin typeface="Calibri" pitchFamily="34" charset="0"/>
              </a:rPr>
              <a:t>)</a:t>
            </a:r>
          </a:p>
          <a:p>
            <a:pPr>
              <a:spcBef>
                <a:spcPts val="600"/>
              </a:spcBef>
            </a:pPr>
            <a:r>
              <a:rPr lang="en-US" sz="3600" b="1" dirty="0" smtClean="0">
                <a:latin typeface="Calibri" pitchFamily="34" charset="0"/>
              </a:rPr>
              <a:t>In the original creation man and animals ate only vegetables </a:t>
            </a:r>
            <a:r>
              <a:rPr lang="en-US" sz="3600" b="1" dirty="0" smtClean="0">
                <a:solidFill>
                  <a:srgbClr val="000099"/>
                </a:solidFill>
                <a:latin typeface="Calibri" pitchFamily="34" charset="0"/>
              </a:rPr>
              <a:t>(vs.29-30)</a:t>
            </a:r>
            <a:endParaRPr lang="en-US" sz="3600" b="1" dirty="0">
              <a:solidFill>
                <a:srgbClr val="000099"/>
              </a:solidFill>
              <a:latin typeface="Calibri" pitchFamily="34" charset="0"/>
            </a:endParaRPr>
          </a:p>
          <a:p>
            <a:pPr>
              <a:spcBef>
                <a:spcPts val="600"/>
              </a:spcBef>
            </a:pPr>
            <a:r>
              <a:rPr lang="en-US" sz="3600" b="1" dirty="0" smtClean="0">
                <a:latin typeface="Calibri" pitchFamily="34" charset="0"/>
              </a:rPr>
              <a:t>Over and </a:t>
            </a:r>
            <a:r>
              <a:rPr lang="en-US" sz="3600" b="1" dirty="0" smtClean="0">
                <a:solidFill>
                  <a:srgbClr val="000000"/>
                </a:solidFill>
                <a:latin typeface="Calibri" pitchFamily="34" charset="0"/>
              </a:rPr>
              <a:t>over, </a:t>
            </a:r>
            <a:r>
              <a:rPr lang="en-US" sz="3600" b="1" dirty="0" smtClean="0">
                <a:latin typeface="Calibri" pitchFamily="34" charset="0"/>
              </a:rPr>
              <a:t>God </a:t>
            </a:r>
            <a:r>
              <a:rPr lang="en-US" sz="3600" b="1" dirty="0">
                <a:latin typeface="Calibri" pitchFamily="34" charset="0"/>
              </a:rPr>
              <a:t>declared His creation to be "</a:t>
            </a:r>
            <a:r>
              <a:rPr lang="en-US" sz="3600" b="1" u="sng" dirty="0">
                <a:latin typeface="Calibri" pitchFamily="34" charset="0"/>
              </a:rPr>
              <a:t>good</a:t>
            </a:r>
            <a:r>
              <a:rPr lang="en-US" sz="3600" b="1" dirty="0">
                <a:latin typeface="Calibri" pitchFamily="34" charset="0"/>
              </a:rPr>
              <a:t>" </a:t>
            </a:r>
            <a:r>
              <a:rPr lang="en-US" sz="3600" b="1" dirty="0" smtClean="0">
                <a:solidFill>
                  <a:srgbClr val="000099"/>
                </a:solidFill>
                <a:latin typeface="Calibri" pitchFamily="34" charset="0"/>
              </a:rPr>
              <a:t>(</a:t>
            </a:r>
            <a:r>
              <a:rPr lang="en-US" sz="3600" b="1" dirty="0">
                <a:solidFill>
                  <a:srgbClr val="000099"/>
                </a:solidFill>
                <a:latin typeface="Calibri" pitchFamily="34" charset="0"/>
              </a:rPr>
              <a:t>vs. 4,10,12,18,21,25,31)</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Effect transition="in" filter="dissolve">
                                      <p:cBhvr>
                                        <p:cTn id="7" dur="500"/>
                                        <p:tgtEl>
                                          <p:spTgt spid="235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dissolve">
                                      <p:cBhvr>
                                        <p:cTn id="12" dur="500"/>
                                        <p:tgtEl>
                                          <p:spTgt spid="23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6">
                                            <p:txEl>
                                              <p:pRg st="3" end="3"/>
                                            </p:txEl>
                                          </p:spTgt>
                                        </p:tgtEl>
                                        <p:attrNameLst>
                                          <p:attrName>style.visibility</p:attrName>
                                        </p:attrNameLst>
                                      </p:cBhvr>
                                      <p:to>
                                        <p:strVal val="visible"/>
                                      </p:to>
                                    </p:set>
                                    <p:animEffect transition="in" filter="dissolve">
                                      <p:cBhvr>
                                        <p:cTn id="17" dur="500"/>
                                        <p:tgtEl>
                                          <p:spTgt spid="235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6">
                                            <p:txEl>
                                              <p:pRg st="4" end="4"/>
                                            </p:txEl>
                                          </p:spTgt>
                                        </p:tgtEl>
                                        <p:attrNameLst>
                                          <p:attrName>style.visibility</p:attrName>
                                        </p:attrNameLst>
                                      </p:cBhvr>
                                      <p:to>
                                        <p:strVal val="visible"/>
                                      </p:to>
                                    </p:set>
                                    <p:animEffect transition="in" filter="dissolve">
                                      <p:cBhvr>
                                        <p:cTn id="22" dur="500"/>
                                        <p:tgtEl>
                                          <p:spTgt spid="235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5400" b="1" dirty="0">
                <a:latin typeface="Calibri" pitchFamily="34" charset="0"/>
              </a:rPr>
              <a:t>Evolution 101</a:t>
            </a:r>
            <a:r>
              <a:rPr lang="en-US" sz="2800" b="1" dirty="0">
                <a:latin typeface="Calibri" pitchFamily="34" charset="0"/>
              </a:rPr>
              <a:t/>
            </a:r>
            <a:br>
              <a:rPr lang="en-US" sz="2800" b="1" dirty="0">
                <a:latin typeface="Calibri" pitchFamily="34" charset="0"/>
              </a:rPr>
            </a:br>
            <a:r>
              <a:rPr lang="en-US" sz="2800" b="1" dirty="0">
                <a:latin typeface="Calibri" pitchFamily="34" charset="0"/>
              </a:rPr>
              <a:t> </a:t>
            </a:r>
            <a:r>
              <a:rPr lang="en-US" sz="3200" b="1" dirty="0">
                <a:solidFill>
                  <a:schemeClr val="tx1"/>
                </a:solidFill>
                <a:latin typeface="Calibri" pitchFamily="34" charset="0"/>
              </a:rPr>
              <a:t>In the Beginning the Cosmos Created Itself . . .</a:t>
            </a:r>
            <a:endParaRPr lang="en-US" sz="2800" b="1" dirty="0">
              <a:solidFill>
                <a:schemeClr val="tx1"/>
              </a:solidFill>
              <a:latin typeface="Calibri" pitchFamily="34" charset="0"/>
            </a:endParaRPr>
          </a:p>
        </p:txBody>
      </p:sp>
      <p:pic>
        <p:nvPicPr>
          <p:cNvPr id="24584" name="Picture 8" descr="Big Bang"/>
          <p:cNvPicPr>
            <a:picLocks noGrp="1" noChangeAspect="1" noChangeArrowheads="1"/>
          </p:cNvPicPr>
          <p:nvPr>
            <p:ph idx="1"/>
          </p:nvPr>
        </p:nvPicPr>
        <p:blipFill>
          <a:blip r:embed="rId2" cstate="print"/>
          <a:srcRect/>
          <a:stretch>
            <a:fillRect/>
          </a:stretch>
        </p:blipFill>
        <p:spPr>
          <a:xfrm>
            <a:off x="1554163" y="1600200"/>
            <a:ext cx="6034087" cy="4525963"/>
          </a:xfrm>
          <a:noFill/>
          <a:ln/>
        </p:spPr>
      </p:pic>
      <p:sp>
        <p:nvSpPr>
          <p:cNvPr id="24587" name="AutoShape 11"/>
          <p:cNvSpPr>
            <a:spLocks noChangeArrowheads="1"/>
          </p:cNvSpPr>
          <p:nvPr/>
        </p:nvSpPr>
        <p:spPr bwMode="auto">
          <a:xfrm>
            <a:off x="2819400" y="2667000"/>
            <a:ext cx="3200400" cy="2590800"/>
          </a:xfrm>
          <a:prstGeom prst="irregularSeal2">
            <a:avLst/>
          </a:prstGeom>
          <a:noFill/>
          <a:ln w="57150">
            <a:solidFill>
              <a:srgbClr val="FFFF00"/>
            </a:solidFill>
            <a:miter lim="800000"/>
            <a:headEnd/>
            <a:tailEnd/>
          </a:ln>
          <a:effectLst/>
        </p:spPr>
        <p:txBody>
          <a:bodyPr wrap="none" anchor="ctr"/>
          <a:lstStyle/>
          <a:p>
            <a:pPr eaLnBrk="0" hangingPunct="0">
              <a:lnSpc>
                <a:spcPct val="100000"/>
              </a:lnSpc>
              <a:spcBef>
                <a:spcPct val="0"/>
              </a:spcBef>
            </a:pPr>
            <a:r>
              <a:rPr lang="en-US" sz="3600" b="1">
                <a:solidFill>
                  <a:srgbClr val="FFFF00"/>
                </a:solidFill>
                <a:latin typeface="GoudySans Md BT" pitchFamily="34" charset="0"/>
              </a:rPr>
              <a:t>Big Bang!</a:t>
            </a:r>
          </a:p>
        </p:txBody>
      </p:sp>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7891" name="Text Box 3"/>
          <p:cNvSpPr txBox="1">
            <a:spLocks noChangeArrowheads="1"/>
          </p:cNvSpPr>
          <p:nvPr/>
        </p:nvSpPr>
        <p:spPr bwMode="auto">
          <a:xfrm>
            <a:off x="304800" y="0"/>
            <a:ext cx="8839200" cy="126365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pPr>
            <a:r>
              <a:rPr lang="en-US" sz="3200" b="1" dirty="0" smtClean="0">
                <a:solidFill>
                  <a:srgbClr val="000000"/>
                </a:solidFill>
                <a:latin typeface="Tahoma" pitchFamily="34" charset="0"/>
              </a:rPr>
              <a:t>The word “evolution</a:t>
            </a:r>
            <a:r>
              <a:rPr lang="en-US" sz="3200" b="1" dirty="0">
                <a:solidFill>
                  <a:srgbClr val="000000"/>
                </a:solidFill>
                <a:latin typeface="Tahoma" pitchFamily="34" charset="0"/>
              </a:rPr>
              <a:t>” is used to describe at least four different ideas, only one of which is </a:t>
            </a:r>
            <a:r>
              <a:rPr lang="en-US" sz="3200" b="1" u="sng" dirty="0">
                <a:solidFill>
                  <a:srgbClr val="000000"/>
                </a:solidFill>
                <a:latin typeface="Tahoma" pitchFamily="34" charset="0"/>
              </a:rPr>
              <a:t>scientific</a:t>
            </a:r>
            <a:r>
              <a:rPr lang="en-US" sz="3200" b="1" dirty="0">
                <a:solidFill>
                  <a:srgbClr val="000000"/>
                </a:solidFill>
                <a:latin typeface="Tahoma" pitchFamily="34" charset="0"/>
              </a:rPr>
              <a:t>.</a:t>
            </a:r>
            <a:endParaRPr lang="en-US" sz="4000" b="1" dirty="0">
              <a:solidFill>
                <a:srgbClr val="000000"/>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0"/>
            <a:ext cx="9144000" cy="6858000"/>
          </a:xfrm>
          <a:prstGeom prst="rect">
            <a:avLst/>
          </a:prstGeom>
          <a:solidFill>
            <a:schemeClr val="bg1">
              <a:alpha val="75000"/>
            </a:schemeClr>
          </a:solidFill>
          <a:ln w="9525" algn="ctr">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1746" name="Rectangle 2"/>
          <p:cNvSpPr>
            <a:spLocks noGrp="1" noChangeArrowheads="1"/>
          </p:cNvSpPr>
          <p:nvPr>
            <p:ph type="ctrTitle"/>
          </p:nvPr>
        </p:nvSpPr>
        <p:spPr>
          <a:xfrm>
            <a:off x="304800" y="990600"/>
            <a:ext cx="8534400" cy="4267200"/>
          </a:xfrm>
        </p:spPr>
        <p:txBody>
          <a:bodyPr/>
          <a:lstStyle/>
          <a:p>
            <a:pPr algn="l">
              <a:lnSpc>
                <a:spcPct val="90000"/>
              </a:lnSpc>
            </a:pPr>
            <a:r>
              <a:rPr lang="en-US" sz="4800" b="1">
                <a:solidFill>
                  <a:schemeClr val="tx1"/>
                </a:solidFill>
                <a:latin typeface="Tahoma" pitchFamily="34" charset="0"/>
              </a:rPr>
              <a:t>Science </a:t>
            </a:r>
            <a:r>
              <a:rPr lang="en-US" sz="4800" b="1" i="1">
                <a:solidFill>
                  <a:schemeClr val="tx1"/>
                </a:solidFill>
                <a:latin typeface="Tahoma" pitchFamily="34" charset="0"/>
              </a:rPr>
              <a:t>- </a:t>
            </a:r>
            <a:r>
              <a:rPr lang="en-US" sz="4800" b="1">
                <a:solidFill>
                  <a:schemeClr val="tx1"/>
                </a:solidFill>
                <a:latin typeface="Tahoma" pitchFamily="34" charset="0"/>
              </a:rPr>
              <a:t>Systematized knowledge derived from </a:t>
            </a:r>
            <a:r>
              <a:rPr lang="en-US" sz="4800" b="1" u="sng">
                <a:solidFill>
                  <a:schemeClr val="tx1"/>
                </a:solidFill>
                <a:latin typeface="Tahoma" pitchFamily="34" charset="0"/>
              </a:rPr>
              <a:t>observation</a:t>
            </a:r>
            <a:r>
              <a:rPr lang="en-US" sz="4800" b="1">
                <a:solidFill>
                  <a:schemeClr val="tx1"/>
                </a:solidFill>
                <a:latin typeface="Tahoma" pitchFamily="34" charset="0"/>
              </a:rPr>
              <a:t>, study, etc.</a:t>
            </a:r>
          </a:p>
        </p:txBody>
      </p:sp>
      <p:sp>
        <p:nvSpPr>
          <p:cNvPr id="31747" name="Rectangle 3"/>
          <p:cNvSpPr>
            <a:spLocks noGrp="1" noChangeArrowheads="1"/>
          </p:cNvSpPr>
          <p:nvPr>
            <p:ph type="subTitle" idx="1"/>
          </p:nvPr>
        </p:nvSpPr>
        <p:spPr>
          <a:xfrm>
            <a:off x="2057400" y="5638800"/>
            <a:ext cx="5181600" cy="1219200"/>
          </a:xfrm>
        </p:spPr>
        <p:txBody>
          <a:bodyPr/>
          <a:lstStyle/>
          <a:p>
            <a:pPr algn="l">
              <a:lnSpc>
                <a:spcPct val="90000"/>
              </a:lnSpc>
            </a:pPr>
            <a:r>
              <a:rPr lang="en-US" sz="4000" b="1" i="1">
                <a:latin typeface="Times New Roman" pitchFamily="18" charset="0"/>
              </a:rPr>
              <a:t>Webster’s Dictionary </a:t>
            </a:r>
          </a:p>
        </p:txBody>
      </p:sp>
      <p:sp>
        <p:nvSpPr>
          <p:cNvPr id="31748" name="Rectangle 4"/>
          <p:cNvSpPr>
            <a:spLocks noChangeArrowheads="1"/>
          </p:cNvSpPr>
          <p:nvPr/>
        </p:nvSpPr>
        <p:spPr bwMode="auto">
          <a:xfrm>
            <a:off x="455613" y="457200"/>
            <a:ext cx="8001000" cy="152400"/>
          </a:xfrm>
          <a:prstGeom prst="rect">
            <a:avLst/>
          </a:prstGeom>
          <a:gradFill rotWithShape="0">
            <a:gsLst>
              <a:gs pos="0">
                <a:srgbClr val="000066"/>
              </a:gs>
              <a:gs pos="50000">
                <a:schemeClr val="bg1"/>
              </a:gs>
              <a:gs pos="100000">
                <a:srgbClr val="000066"/>
              </a:gs>
            </a:gsLst>
            <a:lin ang="0" scaled="1"/>
          </a:gradFill>
          <a:ln w="0">
            <a:noFill/>
            <a:miter lim="800000"/>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1749" name="Rectangle 5"/>
          <p:cNvSpPr>
            <a:spLocks noChangeArrowheads="1"/>
          </p:cNvSpPr>
          <p:nvPr/>
        </p:nvSpPr>
        <p:spPr bwMode="auto">
          <a:xfrm>
            <a:off x="608013" y="6324600"/>
            <a:ext cx="8001000" cy="152400"/>
          </a:xfrm>
          <a:prstGeom prst="rect">
            <a:avLst/>
          </a:prstGeom>
          <a:gradFill rotWithShape="0">
            <a:gsLst>
              <a:gs pos="0">
                <a:srgbClr val="000066"/>
              </a:gs>
              <a:gs pos="50000">
                <a:schemeClr val="bg1"/>
              </a:gs>
              <a:gs pos="100000">
                <a:srgbClr val="000066"/>
              </a:gs>
            </a:gsLst>
            <a:lin ang="0" scaled="1"/>
          </a:gradFill>
          <a:ln w="0">
            <a:noFill/>
            <a:miter lim="800000"/>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6858000"/>
          </a:xfrm>
          <a:prstGeom prst="rect">
            <a:avLst/>
          </a:prstGeom>
          <a:solidFill>
            <a:schemeClr val="bg1">
              <a:alpha val="75000"/>
            </a:schemeClr>
          </a:solidFill>
          <a:ln w="9525" algn="ctr">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2771" name="Text Box 3"/>
          <p:cNvSpPr txBox="1">
            <a:spLocks noChangeArrowheads="1"/>
          </p:cNvSpPr>
          <p:nvPr/>
        </p:nvSpPr>
        <p:spPr bwMode="auto">
          <a:xfrm>
            <a:off x="1066800" y="1143000"/>
            <a:ext cx="8077200" cy="1373188"/>
          </a:xfrm>
          <a:prstGeom prst="rect">
            <a:avLst/>
          </a:prstGeom>
          <a:noFill/>
          <a:ln w="9525">
            <a:noFill/>
            <a:miter lim="800000"/>
            <a:headEnd/>
            <a:tailEnd/>
          </a:ln>
          <a:effectLst/>
        </p:spPr>
        <p:txBody>
          <a:bodyPr>
            <a:spAutoFit/>
          </a:bodyPr>
          <a:lstStyle/>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Cosmic evolution</a:t>
            </a:r>
            <a:r>
              <a:rPr lang="en-US" sz="2800" b="1">
                <a:solidFill>
                  <a:srgbClr val="000000"/>
                </a:solidFill>
                <a:latin typeface="Tahoma" pitchFamily="34" charset="0"/>
              </a:rPr>
              <a:t> - the universe (stars, planets, and earth) came from a Big Bang	</a:t>
            </a:r>
          </a:p>
        </p:txBody>
      </p:sp>
      <p:sp>
        <p:nvSpPr>
          <p:cNvPr id="32773" name="Text Box 5"/>
          <p:cNvSpPr txBox="1">
            <a:spLocks noChangeArrowheads="1"/>
          </p:cNvSpPr>
          <p:nvPr/>
        </p:nvSpPr>
        <p:spPr bwMode="auto">
          <a:xfrm>
            <a:off x="304800" y="0"/>
            <a:ext cx="8839200" cy="126365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pPr>
            <a:r>
              <a:rPr lang="en-US" sz="3200" b="1">
                <a:solidFill>
                  <a:srgbClr val="000000"/>
                </a:solidFill>
                <a:latin typeface="Tahoma" pitchFamily="34" charset="0"/>
              </a:rPr>
              <a:t>“Evolution” is used to describe at least four different ideas, only one of which is </a:t>
            </a:r>
            <a:r>
              <a:rPr lang="en-US" sz="3200" b="1" u="sng">
                <a:solidFill>
                  <a:srgbClr val="000000"/>
                </a:solidFill>
                <a:latin typeface="Tahoma" pitchFamily="34" charset="0"/>
              </a:rPr>
              <a:t>scientific</a:t>
            </a:r>
            <a:r>
              <a:rPr lang="en-US" sz="3200" b="1">
                <a:solidFill>
                  <a:srgbClr val="000000"/>
                </a:solidFill>
                <a:latin typeface="Tahoma" pitchFamily="34" charset="0"/>
              </a:rPr>
              <a:t>.</a:t>
            </a:r>
            <a:endParaRPr lang="en-US" sz="4000" b="1">
              <a:solidFill>
                <a:srgbClr val="000000"/>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0"/>
            <a:ext cx="9144000" cy="6858000"/>
          </a:xfrm>
          <a:prstGeom prst="rect">
            <a:avLst/>
          </a:prstGeom>
          <a:noFill/>
          <a:ln w="57150">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6858000"/>
          </a:xfrm>
          <a:prstGeom prst="rect">
            <a:avLst/>
          </a:prstGeom>
          <a:solidFill>
            <a:schemeClr val="bg1">
              <a:alpha val="75000"/>
            </a:schemeClr>
          </a:solidFill>
          <a:ln w="9525" algn="ctr">
            <a:solidFill>
              <a:schemeClr val="tx1"/>
            </a:solidFill>
            <a:miter lim="800000"/>
            <a:headEnd/>
            <a:tailEnd/>
          </a:ln>
          <a:effectLst/>
        </p:spPr>
        <p:txBody>
          <a:bodyPr wrap="none" anchor="ctr"/>
          <a:lstStyle/>
          <a:p>
            <a:endParaRPr lang="en-US"/>
          </a:p>
        </p:txBody>
      </p:sp>
      <p:sp>
        <p:nvSpPr>
          <p:cNvPr id="11266" name="Rectangle 2"/>
          <p:cNvSpPr>
            <a:spLocks noGrp="1" noChangeArrowheads="1"/>
          </p:cNvSpPr>
          <p:nvPr>
            <p:ph type="title"/>
          </p:nvPr>
        </p:nvSpPr>
        <p:spPr>
          <a:xfrm>
            <a:off x="457200" y="0"/>
            <a:ext cx="8229600" cy="792163"/>
          </a:xfrm>
        </p:spPr>
        <p:txBody>
          <a:bodyPr/>
          <a:lstStyle/>
          <a:p>
            <a:r>
              <a:rPr lang="en-US" b="1"/>
              <a:t>Did God </a:t>
            </a:r>
            <a:r>
              <a:rPr lang="en-US" b="1" i="1"/>
              <a:t>really</a:t>
            </a:r>
            <a:r>
              <a:rPr lang="en-US" b="1"/>
              <a:t> say . . .</a:t>
            </a:r>
          </a:p>
        </p:txBody>
      </p:sp>
      <p:sp>
        <p:nvSpPr>
          <p:cNvPr id="11267" name="Rectangle 3"/>
          <p:cNvSpPr>
            <a:spLocks noGrp="1" noChangeArrowheads="1"/>
          </p:cNvSpPr>
          <p:nvPr>
            <p:ph idx="1"/>
          </p:nvPr>
        </p:nvSpPr>
        <p:spPr>
          <a:xfrm>
            <a:off x="685800" y="990600"/>
            <a:ext cx="7772400" cy="5521325"/>
          </a:xfrm>
          <a:noFill/>
          <a:ln/>
        </p:spPr>
        <p:txBody>
          <a:bodyPr>
            <a:spAutoFit/>
          </a:bodyPr>
          <a:lstStyle/>
          <a:p>
            <a:pPr marL="166688" indent="-166688">
              <a:spcBef>
                <a:spcPts val="1200"/>
              </a:spcBef>
            </a:pPr>
            <a:r>
              <a:rPr lang="en-US" sz="2800" b="1" dirty="0"/>
              <a:t>That He made the heavens and the earth and all that is in them in six ordinary days and then rested on the seventh? </a:t>
            </a:r>
            <a:r>
              <a:rPr lang="en-US" sz="2800" b="1" dirty="0">
                <a:solidFill>
                  <a:srgbClr val="000099"/>
                </a:solidFill>
              </a:rPr>
              <a:t>(Genesis 1:1 - 2:4; Exodus 20:8-11)</a:t>
            </a:r>
          </a:p>
          <a:p>
            <a:pPr marL="166688" indent="-166688">
              <a:spcBef>
                <a:spcPts val="1200"/>
              </a:spcBef>
            </a:pPr>
            <a:r>
              <a:rPr lang="en-US" sz="2800" b="1" dirty="0"/>
              <a:t>That He made the earth before He made the stars? </a:t>
            </a:r>
            <a:r>
              <a:rPr lang="en-US" sz="2800" b="1" dirty="0">
                <a:solidFill>
                  <a:srgbClr val="000099"/>
                </a:solidFill>
              </a:rPr>
              <a:t>(Genesis 1:1 cf. 1:14-19)</a:t>
            </a:r>
            <a:r>
              <a:rPr lang="en-US" sz="2800" b="1" dirty="0"/>
              <a:t>, and He made plants before He made the sun? </a:t>
            </a:r>
            <a:r>
              <a:rPr lang="en-US" sz="2800" b="1" dirty="0">
                <a:solidFill>
                  <a:srgbClr val="000099"/>
                </a:solidFill>
              </a:rPr>
              <a:t>(Genesis 1:11-13 cf. 1:14-19)</a:t>
            </a:r>
            <a:r>
              <a:rPr lang="en-US" sz="2800" b="1" dirty="0"/>
              <a:t> </a:t>
            </a:r>
          </a:p>
          <a:p>
            <a:pPr marL="166688" indent="-166688">
              <a:spcBef>
                <a:spcPts val="1200"/>
              </a:spcBef>
            </a:pPr>
            <a:r>
              <a:rPr lang="en-US" sz="2800" b="1" dirty="0"/>
              <a:t>That He directly made the first plants and animals - and made them to reproduce “according to their kind”? </a:t>
            </a:r>
            <a:r>
              <a:rPr lang="en-US" sz="2800" b="1" dirty="0">
                <a:solidFill>
                  <a:srgbClr val="000099"/>
                </a:solidFill>
              </a:rPr>
              <a:t>(Genesis 1:11,12,21,24,25)</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dissolv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ssolve">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6858000"/>
          </a:xfrm>
          <a:prstGeom prst="rect">
            <a:avLst/>
          </a:prstGeom>
          <a:solidFill>
            <a:schemeClr val="bg1">
              <a:alpha val="75000"/>
            </a:schemeClr>
          </a:solidFill>
          <a:ln w="9525" algn="ctr">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9940" name="Text Box 4"/>
          <p:cNvSpPr txBox="1">
            <a:spLocks noChangeArrowheads="1"/>
          </p:cNvSpPr>
          <p:nvPr/>
        </p:nvSpPr>
        <p:spPr bwMode="auto">
          <a:xfrm>
            <a:off x="1066800" y="1143000"/>
            <a:ext cx="8077200" cy="2227263"/>
          </a:xfrm>
          <a:prstGeom prst="rect">
            <a:avLst/>
          </a:prstGeom>
          <a:noFill/>
          <a:ln w="9525">
            <a:noFill/>
            <a:miter lim="800000"/>
            <a:headEnd/>
            <a:tailEnd/>
          </a:ln>
          <a:effectLst/>
        </p:spPr>
        <p:txBody>
          <a:bodyPr>
            <a:spAutoFit/>
          </a:bodyPr>
          <a:lstStyle/>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Cosmic evolution</a:t>
            </a:r>
            <a:r>
              <a:rPr lang="en-US" sz="2800" b="1">
                <a:solidFill>
                  <a:srgbClr val="000000"/>
                </a:solidFill>
                <a:latin typeface="Tahoma" pitchFamily="34" charset="0"/>
              </a:rPr>
              <a:t> - the universe (stars, planets, and earth) came from a Big Bang	</a:t>
            </a:r>
          </a:p>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Organic evolution</a:t>
            </a:r>
            <a:r>
              <a:rPr lang="en-US" sz="2800" b="1">
                <a:solidFill>
                  <a:srgbClr val="000000"/>
                </a:solidFill>
                <a:latin typeface="Tahoma" pitchFamily="34" charset="0"/>
              </a:rPr>
              <a:t> - The first living cell came from non-living chemicals . </a:t>
            </a:r>
          </a:p>
        </p:txBody>
      </p:sp>
      <p:sp>
        <p:nvSpPr>
          <p:cNvPr id="39941" name="Text Box 5"/>
          <p:cNvSpPr txBox="1">
            <a:spLocks noChangeArrowheads="1"/>
          </p:cNvSpPr>
          <p:nvPr/>
        </p:nvSpPr>
        <p:spPr bwMode="auto">
          <a:xfrm>
            <a:off x="304800" y="0"/>
            <a:ext cx="8839200" cy="126365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pPr>
            <a:r>
              <a:rPr lang="en-US" sz="3200" b="1">
                <a:solidFill>
                  <a:srgbClr val="000000"/>
                </a:solidFill>
                <a:latin typeface="Tahoma" pitchFamily="34" charset="0"/>
              </a:rPr>
              <a:t>“Evolution” is used to describe at least four different ideas, only one of which is </a:t>
            </a:r>
            <a:r>
              <a:rPr lang="en-US" sz="3200" b="1" u="sng">
                <a:solidFill>
                  <a:srgbClr val="000000"/>
                </a:solidFill>
                <a:latin typeface="Tahoma" pitchFamily="34" charset="0"/>
              </a:rPr>
              <a:t>scientific</a:t>
            </a:r>
            <a:r>
              <a:rPr lang="en-US" sz="3200" b="1">
                <a:solidFill>
                  <a:srgbClr val="000000"/>
                </a:solidFill>
                <a:latin typeface="Tahoma" pitchFamily="34" charset="0"/>
              </a:rPr>
              <a:t>.</a:t>
            </a:r>
            <a:endParaRPr lang="en-US" sz="4000" b="1">
              <a:solidFill>
                <a:srgbClr val="000000"/>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0" y="0"/>
            <a:ext cx="9144000" cy="6858000"/>
          </a:xfrm>
          <a:prstGeom prst="rect">
            <a:avLst/>
          </a:prstGeom>
          <a:solidFill>
            <a:schemeClr val="bg1">
              <a:alpha val="75000"/>
            </a:schemeClr>
          </a:solidFill>
          <a:ln w="9525" algn="ctr">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4819" name="Text Box 3"/>
          <p:cNvSpPr txBox="1">
            <a:spLocks noChangeArrowheads="1"/>
          </p:cNvSpPr>
          <p:nvPr/>
        </p:nvSpPr>
        <p:spPr bwMode="auto">
          <a:xfrm>
            <a:off x="1066800" y="1143000"/>
            <a:ext cx="8077200" cy="3508375"/>
          </a:xfrm>
          <a:prstGeom prst="rect">
            <a:avLst/>
          </a:prstGeom>
          <a:noFill/>
          <a:ln w="9525">
            <a:noFill/>
            <a:miter lim="800000"/>
            <a:headEnd/>
            <a:tailEnd/>
          </a:ln>
          <a:effectLst/>
        </p:spPr>
        <p:txBody>
          <a:bodyPr>
            <a:spAutoFit/>
          </a:bodyPr>
          <a:lstStyle/>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Cosmic evolution</a:t>
            </a:r>
            <a:r>
              <a:rPr lang="en-US" sz="2800" b="1">
                <a:solidFill>
                  <a:srgbClr val="000000"/>
                </a:solidFill>
                <a:latin typeface="Tahoma" pitchFamily="34" charset="0"/>
              </a:rPr>
              <a:t> - the universe (stars, planets, and earth) came from a Big Bang	</a:t>
            </a:r>
          </a:p>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Organic evolution</a:t>
            </a:r>
            <a:r>
              <a:rPr lang="en-US" sz="2800" b="1">
                <a:solidFill>
                  <a:srgbClr val="000000"/>
                </a:solidFill>
                <a:latin typeface="Tahoma" pitchFamily="34" charset="0"/>
              </a:rPr>
              <a:t> - The first living cell came from non-living chemicals</a:t>
            </a:r>
          </a:p>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“Goo-to-You” evolution</a:t>
            </a:r>
            <a:r>
              <a:rPr lang="en-US" sz="2800" b="1">
                <a:solidFill>
                  <a:srgbClr val="000000"/>
                </a:solidFill>
                <a:latin typeface="Tahoma" pitchFamily="34" charset="0"/>
              </a:rPr>
              <a:t> - All living things evolved over millions of generations from a single living cell.</a:t>
            </a:r>
          </a:p>
        </p:txBody>
      </p:sp>
      <p:sp>
        <p:nvSpPr>
          <p:cNvPr id="34821" name="Text Box 5"/>
          <p:cNvSpPr txBox="1">
            <a:spLocks noChangeArrowheads="1"/>
          </p:cNvSpPr>
          <p:nvPr/>
        </p:nvSpPr>
        <p:spPr bwMode="auto">
          <a:xfrm>
            <a:off x="304800" y="0"/>
            <a:ext cx="8839200" cy="126365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pPr>
            <a:r>
              <a:rPr lang="en-US" sz="3200" b="1">
                <a:solidFill>
                  <a:srgbClr val="000000"/>
                </a:solidFill>
                <a:latin typeface="Tahoma" pitchFamily="34" charset="0"/>
              </a:rPr>
              <a:t>“Evolution” is used to describe at least four different ideas, only one of which is </a:t>
            </a:r>
            <a:r>
              <a:rPr lang="en-US" sz="3200" b="1" u="sng">
                <a:solidFill>
                  <a:srgbClr val="000000"/>
                </a:solidFill>
                <a:latin typeface="Tahoma" pitchFamily="34" charset="0"/>
              </a:rPr>
              <a:t>scientific</a:t>
            </a:r>
            <a:r>
              <a:rPr lang="en-US" sz="3200" b="1">
                <a:solidFill>
                  <a:srgbClr val="000000"/>
                </a:solidFill>
                <a:latin typeface="Tahoma" pitchFamily="34" charset="0"/>
              </a:rPr>
              <a:t>.</a:t>
            </a:r>
            <a:endParaRPr lang="en-US" sz="4000" b="1">
              <a:solidFill>
                <a:srgbClr val="000000"/>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762000"/>
          </a:xfrm>
        </p:spPr>
        <p:txBody>
          <a:bodyPr/>
          <a:lstStyle/>
          <a:p>
            <a:r>
              <a:rPr lang="en-US" sz="2400" b="1"/>
              <a:t>Evolution Teaches That All Living Things Evolved From a Single Cell</a:t>
            </a:r>
            <a:endParaRPr lang="en-US" sz="2400"/>
          </a:p>
        </p:txBody>
      </p:sp>
      <p:graphicFrame>
        <p:nvGraphicFramePr>
          <p:cNvPr id="35843" name="Object 3"/>
          <p:cNvGraphicFramePr>
            <a:graphicFrameLocks noChangeAspect="1"/>
          </p:cNvGraphicFramePr>
          <p:nvPr/>
        </p:nvGraphicFramePr>
        <p:xfrm>
          <a:off x="2133600" y="1122363"/>
          <a:ext cx="4953000" cy="5735637"/>
        </p:xfrm>
        <a:graphic>
          <a:graphicData uri="http://schemas.openxmlformats.org/presentationml/2006/ole">
            <p:oleObj spid="_x0000_s9218" name="Bitmap Image" r:id="rId3" imgW="4952381" imgH="5733333" progId="PBrush">
              <p:embed/>
            </p:oleObj>
          </a:graphicData>
        </a:graphic>
      </p:graphicFrame>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9" name="Rectangle 7"/>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8914" name="Text Box 2"/>
          <p:cNvSpPr txBox="1">
            <a:spLocks noChangeArrowheads="1"/>
          </p:cNvSpPr>
          <p:nvPr/>
        </p:nvSpPr>
        <p:spPr bwMode="auto">
          <a:xfrm>
            <a:off x="0" y="5059363"/>
            <a:ext cx="9220200" cy="1798637"/>
          </a:xfrm>
          <a:prstGeom prst="rect">
            <a:avLst/>
          </a:prstGeom>
          <a:noFill/>
          <a:ln w="9525">
            <a:noFill/>
            <a:miter lim="800000"/>
            <a:headEnd/>
            <a:tailEnd/>
          </a:ln>
          <a:effectLst/>
        </p:spPr>
        <p:txBody>
          <a:bodyPr>
            <a:spAutoFit/>
          </a:bodyPr>
          <a:lstStyle/>
          <a:p>
            <a:pPr eaLnBrk="0" fontAlgn="base" hangingPunct="0">
              <a:lnSpc>
                <a:spcPct val="80000"/>
              </a:lnSpc>
              <a:spcBef>
                <a:spcPct val="0"/>
              </a:spcBef>
              <a:spcAft>
                <a:spcPct val="0"/>
              </a:spcAft>
            </a:pPr>
            <a:r>
              <a:rPr lang="en-US" sz="2800" b="1">
                <a:solidFill>
                  <a:srgbClr val="FF0000"/>
                </a:solidFill>
                <a:latin typeface="Tahoma" pitchFamily="34" charset="0"/>
              </a:rPr>
              <a:t>4.</a:t>
            </a:r>
            <a:r>
              <a:rPr lang="en-US" sz="2800" b="1">
                <a:solidFill>
                  <a:srgbClr val="000000"/>
                </a:solidFill>
                <a:latin typeface="Tahoma" pitchFamily="34" charset="0"/>
              </a:rPr>
              <a:t> </a:t>
            </a:r>
            <a:r>
              <a:rPr lang="en-US" sz="2800" b="1" u="sng">
                <a:solidFill>
                  <a:srgbClr val="FF0000"/>
                </a:solidFill>
                <a:latin typeface="Tahoma" pitchFamily="34" charset="0"/>
              </a:rPr>
              <a:t>Variation Within a Kind</a:t>
            </a:r>
            <a:r>
              <a:rPr lang="en-US" sz="2800" b="1">
                <a:solidFill>
                  <a:srgbClr val="000000"/>
                </a:solidFill>
                <a:latin typeface="Tahoma" pitchFamily="34" charset="0"/>
              </a:rPr>
              <a:t> - Variations and changes occur within each “kind” of animal or plant. Some refer to this as “Micro-evolution”. This is the only kind of “evolution” that has ever been observed.</a:t>
            </a:r>
          </a:p>
        </p:txBody>
      </p:sp>
      <p:sp>
        <p:nvSpPr>
          <p:cNvPr id="38915" name="AutoShape 3"/>
          <p:cNvSpPr>
            <a:spLocks/>
          </p:cNvSpPr>
          <p:nvPr/>
        </p:nvSpPr>
        <p:spPr bwMode="auto">
          <a:xfrm>
            <a:off x="533400" y="1298575"/>
            <a:ext cx="457200" cy="3703638"/>
          </a:xfrm>
          <a:prstGeom prst="leftBrace">
            <a:avLst>
              <a:gd name="adj1" fmla="val 67506"/>
              <a:gd name="adj2" fmla="val 50000"/>
            </a:avLst>
          </a:prstGeom>
          <a:solidFill>
            <a:srgbClr val="FFFF00"/>
          </a:solidFill>
          <a:ln w="9525">
            <a:solidFill>
              <a:schemeClr val="tx1"/>
            </a:solidFill>
            <a:round/>
            <a:headEnd/>
            <a:tailEnd/>
          </a:ln>
          <a:effectLst>
            <a:outerShdw dist="56796" dir="3806097" algn="ctr" rotWithShape="0">
              <a:schemeClr val="tx1"/>
            </a:outerShdw>
          </a:effectLst>
        </p:spPr>
        <p:txBody>
          <a:bodyPr wrap="none" anchor="ctr"/>
          <a:lstStyle/>
          <a:p>
            <a:pPr algn="ctr" eaLnBrk="0" fontAlgn="base" hangingPunct="0">
              <a:spcBef>
                <a:spcPct val="0"/>
              </a:spcBef>
              <a:spcAft>
                <a:spcPct val="0"/>
              </a:spcAft>
            </a:pPr>
            <a:endParaRPr lang="en-US">
              <a:solidFill>
                <a:srgbClr val="FFFF00"/>
              </a:solidFill>
              <a:latin typeface="Times New Roman" pitchFamily="18" charset="0"/>
            </a:endParaRPr>
          </a:p>
        </p:txBody>
      </p:sp>
      <p:sp>
        <p:nvSpPr>
          <p:cNvPr id="38916" name="Text Box 4"/>
          <p:cNvSpPr txBox="1">
            <a:spLocks noChangeArrowheads="1"/>
          </p:cNvSpPr>
          <p:nvPr/>
        </p:nvSpPr>
        <p:spPr bwMode="auto">
          <a:xfrm rot="-5400000">
            <a:off x="-883444" y="2940844"/>
            <a:ext cx="2468563" cy="701675"/>
          </a:xfrm>
          <a:prstGeom prst="rect">
            <a:avLst/>
          </a:prstGeom>
          <a:noFill/>
          <a:ln w="9525">
            <a:noFill/>
            <a:miter lim="800000"/>
            <a:headEnd/>
            <a:tailEnd/>
          </a:ln>
          <a:effectLst>
            <a:outerShdw dist="63500" dir="18412194" algn="ctr" rotWithShape="0">
              <a:schemeClr val="tx2"/>
            </a:outerShdw>
          </a:effectLst>
        </p:spPr>
        <p:txBody>
          <a:bodyPr wrap="none">
            <a:spAutoFit/>
          </a:bodyPr>
          <a:lstStyle/>
          <a:p>
            <a:pPr algn="r" eaLnBrk="0" fontAlgn="base" hangingPunct="0">
              <a:spcBef>
                <a:spcPct val="0"/>
              </a:spcBef>
              <a:spcAft>
                <a:spcPct val="0"/>
              </a:spcAft>
            </a:pPr>
            <a:r>
              <a:rPr lang="en-US" sz="4000" b="1">
                <a:solidFill>
                  <a:srgbClr val="FFFF00"/>
                </a:solidFill>
                <a:latin typeface="GoudySans Md BT" pitchFamily="34" charset="0"/>
              </a:rPr>
              <a:t>Religious</a:t>
            </a:r>
          </a:p>
        </p:txBody>
      </p:sp>
      <p:sp>
        <p:nvSpPr>
          <p:cNvPr id="38918" name="Text Box 6"/>
          <p:cNvSpPr txBox="1">
            <a:spLocks noChangeArrowheads="1"/>
          </p:cNvSpPr>
          <p:nvPr/>
        </p:nvSpPr>
        <p:spPr bwMode="auto">
          <a:xfrm>
            <a:off x="1066800" y="1371600"/>
            <a:ext cx="8077200" cy="3508375"/>
          </a:xfrm>
          <a:prstGeom prst="rect">
            <a:avLst/>
          </a:prstGeom>
          <a:noFill/>
          <a:ln w="9525">
            <a:noFill/>
            <a:miter lim="800000"/>
            <a:headEnd/>
            <a:tailEnd/>
          </a:ln>
          <a:effectLst/>
        </p:spPr>
        <p:txBody>
          <a:bodyPr>
            <a:spAutoFit/>
          </a:bodyPr>
          <a:lstStyle/>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Cosmic evolution</a:t>
            </a:r>
            <a:r>
              <a:rPr lang="en-US" sz="2800" b="1">
                <a:solidFill>
                  <a:srgbClr val="000000"/>
                </a:solidFill>
                <a:latin typeface="Tahoma" pitchFamily="34" charset="0"/>
              </a:rPr>
              <a:t> - the universe (stars, planets, and earth) came from a Big Bang	</a:t>
            </a:r>
          </a:p>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Organic evolution</a:t>
            </a:r>
            <a:r>
              <a:rPr lang="en-US" sz="2800" b="1">
                <a:solidFill>
                  <a:srgbClr val="000000"/>
                </a:solidFill>
                <a:latin typeface="Tahoma" pitchFamily="34" charset="0"/>
              </a:rPr>
              <a:t> - The first living cell came from non-living chemicals .</a:t>
            </a:r>
          </a:p>
          <a:p>
            <a:pPr marL="520700" indent="-520700" eaLnBrk="0" fontAlgn="base" hangingPunct="0">
              <a:spcBef>
                <a:spcPct val="0"/>
              </a:spcBef>
              <a:spcAft>
                <a:spcPct val="0"/>
              </a:spcAft>
              <a:buFontTx/>
              <a:buAutoNum type="arabicPeriod"/>
            </a:pPr>
            <a:r>
              <a:rPr lang="en-US" sz="2800" b="1" u="sng">
                <a:solidFill>
                  <a:srgbClr val="FF0000"/>
                </a:solidFill>
                <a:latin typeface="Tahoma" pitchFamily="34" charset="0"/>
              </a:rPr>
              <a:t>“Goo-to-You” evolution</a:t>
            </a:r>
            <a:r>
              <a:rPr lang="en-US" sz="2800" b="1">
                <a:solidFill>
                  <a:srgbClr val="000000"/>
                </a:solidFill>
                <a:latin typeface="Tahoma" pitchFamily="34" charset="0"/>
              </a:rPr>
              <a:t> - All living things evolved over millions of generations from a single living cell.</a:t>
            </a:r>
          </a:p>
        </p:txBody>
      </p:sp>
      <p:sp>
        <p:nvSpPr>
          <p:cNvPr id="38920" name="Text Box 8"/>
          <p:cNvSpPr txBox="1">
            <a:spLocks noChangeArrowheads="1"/>
          </p:cNvSpPr>
          <p:nvPr/>
        </p:nvSpPr>
        <p:spPr bwMode="auto">
          <a:xfrm>
            <a:off x="304800" y="0"/>
            <a:ext cx="8839200" cy="1263650"/>
          </a:xfrm>
          <a:prstGeom prst="rect">
            <a:avLst/>
          </a:prstGeom>
          <a:noFill/>
          <a:ln w="9525">
            <a:noFill/>
            <a:miter lim="800000"/>
            <a:headEnd/>
            <a:tailEnd/>
          </a:ln>
          <a:effectLst/>
        </p:spPr>
        <p:txBody>
          <a:bodyPr>
            <a:spAutoFit/>
          </a:bodyPr>
          <a:lstStyle/>
          <a:p>
            <a:pPr algn="ctr" eaLnBrk="0" fontAlgn="base" hangingPunct="0">
              <a:lnSpc>
                <a:spcPct val="80000"/>
              </a:lnSpc>
              <a:spcBef>
                <a:spcPct val="0"/>
              </a:spcBef>
              <a:spcAft>
                <a:spcPct val="0"/>
              </a:spcAft>
            </a:pPr>
            <a:r>
              <a:rPr lang="en-US" sz="3200" b="1">
                <a:solidFill>
                  <a:srgbClr val="000000"/>
                </a:solidFill>
                <a:latin typeface="Tahoma" pitchFamily="34" charset="0"/>
              </a:rPr>
              <a:t>“Evolution” is used to describe at least four different ideas, only one of which is </a:t>
            </a:r>
            <a:r>
              <a:rPr lang="en-US" sz="3200" b="1" u="sng">
                <a:solidFill>
                  <a:srgbClr val="000000"/>
                </a:solidFill>
                <a:latin typeface="Tahoma" pitchFamily="34" charset="0"/>
              </a:rPr>
              <a:t>scientific</a:t>
            </a:r>
            <a:r>
              <a:rPr lang="en-US" sz="3200" b="1">
                <a:solidFill>
                  <a:srgbClr val="000000"/>
                </a:solidFill>
                <a:latin typeface="Tahoma" pitchFamily="34" charset="0"/>
              </a:rPr>
              <a:t>.</a:t>
            </a:r>
            <a:endParaRPr lang="en-US" sz="4000" b="1">
              <a:solidFill>
                <a:srgbClr val="000000"/>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ssolve">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dissolve">
                                      <p:cBhvr>
                                        <p:cTn id="12" dur="500"/>
                                        <p:tgtEl>
                                          <p:spTgt spid="3891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dissolve">
                                      <p:cBhvr>
                                        <p:cTn id="16"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animBg="1" autoUpdateAnimBg="0"/>
      <p:bldP spid="3891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a:latin typeface="GoudyOlSt BT" pitchFamily="18" charset="0"/>
              </a:rPr>
              <a:t>Rat poison</a:t>
            </a:r>
          </a:p>
        </p:txBody>
      </p:sp>
      <p:pic>
        <p:nvPicPr>
          <p:cNvPr id="41987" name="Picture 3" descr="DCon"/>
          <p:cNvPicPr>
            <a:picLocks noChangeAspect="1" noChangeArrowheads="1"/>
          </p:cNvPicPr>
          <p:nvPr/>
        </p:nvPicPr>
        <p:blipFill>
          <a:blip r:embed="rId2" cstate="print"/>
          <a:srcRect/>
          <a:stretch>
            <a:fillRect/>
          </a:stretch>
        </p:blipFill>
        <p:spPr bwMode="auto">
          <a:xfrm>
            <a:off x="2438400" y="0"/>
            <a:ext cx="4284663"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effectLst>
            <a:outerShdw dist="107763" dir="2700000" algn="ctr" rotWithShape="0">
              <a:schemeClr val="tx1"/>
            </a:outerShdw>
          </a:effectLst>
        </p:spPr>
        <p:txBody>
          <a:bodyPr/>
          <a:lstStyle/>
          <a:p>
            <a:r>
              <a:rPr lang="en-US" b="1">
                <a:latin typeface="GoudyOlSt BT" pitchFamily="18" charset="0"/>
              </a:rPr>
              <a:t>Rat poison</a:t>
            </a:r>
          </a:p>
        </p:txBody>
      </p:sp>
      <p:pic>
        <p:nvPicPr>
          <p:cNvPr id="43011" name="Picture 3" descr="DCon"/>
          <p:cNvPicPr>
            <a:picLocks noChangeAspect="1" noChangeArrowheads="1"/>
          </p:cNvPicPr>
          <p:nvPr/>
        </p:nvPicPr>
        <p:blipFill>
          <a:blip r:embed="rId2" cstate="print"/>
          <a:srcRect/>
          <a:stretch>
            <a:fillRect/>
          </a:stretch>
        </p:blipFill>
        <p:spPr bwMode="auto">
          <a:xfrm>
            <a:off x="2438400" y="0"/>
            <a:ext cx="4284663" cy="6858000"/>
          </a:xfrm>
          <a:prstGeom prst="rect">
            <a:avLst/>
          </a:prstGeom>
          <a:noFill/>
          <a:effectLst>
            <a:outerShdw dist="107763" dir="2700000" algn="ctr" rotWithShape="0">
              <a:schemeClr val="tx1"/>
            </a:outerShdw>
          </a:effectLst>
        </p:spPr>
      </p:pic>
      <p:pic>
        <p:nvPicPr>
          <p:cNvPr id="43012" name="Picture 4" descr="DCon2"/>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outerShdw dist="107763" dir="2700000" algn="ctr" rotWithShape="0">
              <a:schemeClr val="tx1"/>
            </a:outerShdw>
          </a:effectLst>
        </p:spPr>
      </p:pic>
      <p:sp>
        <p:nvSpPr>
          <p:cNvPr id="43013" name="Text Box 5"/>
          <p:cNvSpPr txBox="1">
            <a:spLocks noChangeArrowheads="1"/>
          </p:cNvSpPr>
          <p:nvPr/>
        </p:nvSpPr>
        <p:spPr bwMode="auto">
          <a:xfrm>
            <a:off x="152400" y="2163763"/>
            <a:ext cx="2036763" cy="823912"/>
          </a:xfrm>
          <a:prstGeom prst="rect">
            <a:avLst/>
          </a:prstGeom>
          <a:noFill/>
          <a:ln w="9525">
            <a:noFill/>
            <a:miter lim="800000"/>
            <a:headEnd/>
            <a:tailEnd/>
          </a:ln>
          <a:effectLst>
            <a:outerShdw dist="107763" dir="2700000" algn="ctr" rotWithShape="0">
              <a:schemeClr val="tx1"/>
            </a:outerShdw>
          </a:effectLst>
        </p:spPr>
        <p:txBody>
          <a:bodyPr wrap="none">
            <a:spAutoFit/>
          </a:bodyPr>
          <a:lstStyle/>
          <a:p>
            <a:pPr eaLnBrk="0" fontAlgn="base" hangingPunct="0">
              <a:spcBef>
                <a:spcPct val="0"/>
              </a:spcBef>
              <a:spcAft>
                <a:spcPct val="0"/>
              </a:spcAft>
            </a:pPr>
            <a:r>
              <a:rPr lang="en-US" sz="4800" b="1">
                <a:solidFill>
                  <a:srgbClr val="FFFF00"/>
                </a:solidFill>
                <a:latin typeface="GoudySans Md BT" pitchFamily="34" charset="0"/>
              </a:rPr>
              <a:t>Poison</a:t>
            </a:r>
          </a:p>
        </p:txBody>
      </p:sp>
      <p:sp>
        <p:nvSpPr>
          <p:cNvPr id="43014" name="Text Box 6"/>
          <p:cNvSpPr txBox="1">
            <a:spLocks noChangeArrowheads="1"/>
          </p:cNvSpPr>
          <p:nvPr/>
        </p:nvSpPr>
        <p:spPr bwMode="auto">
          <a:xfrm>
            <a:off x="152400" y="3671888"/>
            <a:ext cx="3138488" cy="823912"/>
          </a:xfrm>
          <a:prstGeom prst="rect">
            <a:avLst/>
          </a:prstGeom>
          <a:noFill/>
          <a:ln w="9525">
            <a:noFill/>
            <a:miter lim="800000"/>
            <a:headEnd/>
            <a:tailEnd/>
          </a:ln>
          <a:effectLst>
            <a:outerShdw dist="107763" dir="2700000" algn="ctr" rotWithShape="0">
              <a:schemeClr val="tx1"/>
            </a:outerShdw>
          </a:effectLst>
        </p:spPr>
        <p:txBody>
          <a:bodyPr wrap="none">
            <a:spAutoFit/>
          </a:bodyPr>
          <a:lstStyle/>
          <a:p>
            <a:pPr eaLnBrk="0" fontAlgn="base" hangingPunct="0">
              <a:spcBef>
                <a:spcPct val="0"/>
              </a:spcBef>
              <a:spcAft>
                <a:spcPct val="0"/>
              </a:spcAft>
            </a:pPr>
            <a:r>
              <a:rPr lang="en-US" sz="4800" b="1">
                <a:solidFill>
                  <a:srgbClr val="FFFF00"/>
                </a:solidFill>
                <a:latin typeface="GoudySans Md BT" pitchFamily="34" charset="0"/>
              </a:rPr>
              <a:t>Good Food</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914400"/>
            <a:ext cx="9144000" cy="5943600"/>
          </a:xfrm>
          <a:prstGeom prst="rect">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en-US" sz="2400" b="1">
              <a:solidFill>
                <a:srgbClr val="000000"/>
              </a:solidFill>
              <a:latin typeface="Times New Roman" pitchFamily="18" charset="0"/>
            </a:endParaRPr>
          </a:p>
        </p:txBody>
      </p:sp>
      <p:sp>
        <p:nvSpPr>
          <p:cNvPr id="29699" name="Rectangle 3"/>
          <p:cNvSpPr>
            <a:spLocks noChangeArrowheads="1"/>
          </p:cNvSpPr>
          <p:nvPr/>
        </p:nvSpPr>
        <p:spPr bwMode="auto">
          <a:xfrm>
            <a:off x="4572000" y="914400"/>
            <a:ext cx="4572000" cy="5943600"/>
          </a:xfrm>
          <a:prstGeom prst="rect">
            <a:avLst/>
          </a:prstGeom>
          <a:solidFill>
            <a:schemeClr val="bg1"/>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29700" name="Rectangle 4"/>
          <p:cNvSpPr>
            <a:spLocks noGrp="1" noChangeArrowheads="1"/>
          </p:cNvSpPr>
          <p:nvPr>
            <p:ph type="title"/>
          </p:nvPr>
        </p:nvSpPr>
        <p:spPr>
          <a:xfrm>
            <a:off x="685800" y="0"/>
            <a:ext cx="7772400" cy="762000"/>
          </a:xfrm>
        </p:spPr>
        <p:txBody>
          <a:bodyPr/>
          <a:lstStyle/>
          <a:p>
            <a:r>
              <a:rPr lang="en-US" sz="3200" b="1">
                <a:latin typeface="Tahoma" pitchFamily="34" charset="0"/>
              </a:rPr>
              <a:t>Creation and Evolution</a:t>
            </a:r>
            <a:br>
              <a:rPr lang="en-US" sz="3200" b="1">
                <a:latin typeface="Tahoma" pitchFamily="34" charset="0"/>
              </a:rPr>
            </a:br>
            <a:r>
              <a:rPr lang="en-US" sz="3200" b="1">
                <a:latin typeface="Tahoma" pitchFamily="34" charset="0"/>
              </a:rPr>
              <a:t>Two Irreconcilable Religious Views</a:t>
            </a:r>
          </a:p>
        </p:txBody>
      </p:sp>
      <p:sp>
        <p:nvSpPr>
          <p:cNvPr id="29701" name="Text Box 5"/>
          <p:cNvSpPr txBox="1">
            <a:spLocks noChangeArrowheads="1"/>
          </p:cNvSpPr>
          <p:nvPr/>
        </p:nvSpPr>
        <p:spPr bwMode="auto">
          <a:xfrm>
            <a:off x="0" y="914400"/>
            <a:ext cx="41910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2400" b="1">
                <a:solidFill>
                  <a:srgbClr val="FFFFFF"/>
                </a:solidFill>
                <a:latin typeface="Tahoma" pitchFamily="34" charset="0"/>
              </a:rPr>
              <a:t>Evolution</a:t>
            </a:r>
          </a:p>
        </p:txBody>
      </p:sp>
      <p:sp>
        <p:nvSpPr>
          <p:cNvPr id="29702" name="Text Box 6"/>
          <p:cNvSpPr txBox="1">
            <a:spLocks noChangeArrowheads="1"/>
          </p:cNvSpPr>
          <p:nvPr/>
        </p:nvSpPr>
        <p:spPr bwMode="auto">
          <a:xfrm>
            <a:off x="4572000" y="914400"/>
            <a:ext cx="41148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latin typeface="Tahoma" pitchFamily="34" charset="0"/>
              </a:rPr>
              <a:t>Creation</a:t>
            </a:r>
          </a:p>
        </p:txBody>
      </p:sp>
      <p:sp>
        <p:nvSpPr>
          <p:cNvPr id="29703" name="Text Box 7"/>
          <p:cNvSpPr txBox="1">
            <a:spLocks noChangeArrowheads="1"/>
          </p:cNvSpPr>
          <p:nvPr/>
        </p:nvSpPr>
        <p:spPr bwMode="auto">
          <a:xfrm>
            <a:off x="0" y="1295401"/>
            <a:ext cx="4572000" cy="707886"/>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n-US" sz="2000" b="1" dirty="0">
                <a:solidFill>
                  <a:srgbClr val="FFFFFF"/>
                </a:solidFill>
              </a:rPr>
              <a:t>The</a:t>
            </a:r>
            <a:r>
              <a:rPr lang="en-US" sz="2000" b="1" dirty="0">
                <a:solidFill>
                  <a:srgbClr val="000000"/>
                </a:solidFill>
              </a:rPr>
              <a:t> </a:t>
            </a:r>
            <a:r>
              <a:rPr lang="en-US" sz="2000" b="1" u="sng" dirty="0">
                <a:solidFill>
                  <a:srgbClr val="FFFFFF"/>
                </a:solidFill>
              </a:rPr>
              <a:t>universe</a:t>
            </a:r>
            <a:r>
              <a:rPr lang="en-US" sz="2000" b="1" dirty="0">
                <a:solidFill>
                  <a:srgbClr val="000000"/>
                </a:solidFill>
              </a:rPr>
              <a:t> </a:t>
            </a:r>
            <a:r>
              <a:rPr lang="en-US" sz="2000" b="1" dirty="0">
                <a:solidFill>
                  <a:srgbClr val="FFFFFF"/>
                </a:solidFill>
              </a:rPr>
              <a:t>is </a:t>
            </a:r>
            <a:r>
              <a:rPr lang="en-US" sz="2000" b="1" dirty="0" smtClean="0">
                <a:solidFill>
                  <a:srgbClr val="FFFFFF"/>
                </a:solidFill>
              </a:rPr>
              <a:t>either eternal or it brought itself into existence.</a:t>
            </a:r>
            <a:endParaRPr lang="en-US" sz="2000" b="1" dirty="0">
              <a:solidFill>
                <a:srgbClr val="FFFFFF"/>
              </a:solidFill>
            </a:endParaRPr>
          </a:p>
        </p:txBody>
      </p:sp>
      <p:sp>
        <p:nvSpPr>
          <p:cNvPr id="29704" name="Text Box 8"/>
          <p:cNvSpPr txBox="1">
            <a:spLocks noChangeArrowheads="1"/>
          </p:cNvSpPr>
          <p:nvPr/>
        </p:nvSpPr>
        <p:spPr bwMode="auto">
          <a:xfrm>
            <a:off x="4572000" y="1295400"/>
            <a:ext cx="4572000" cy="707886"/>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Only </a:t>
            </a:r>
            <a:r>
              <a:rPr lang="en-US" sz="2000" b="1" u="sng" dirty="0">
                <a:solidFill>
                  <a:srgbClr val="000000"/>
                </a:solidFill>
              </a:rPr>
              <a:t>God</a:t>
            </a:r>
            <a:r>
              <a:rPr lang="en-US" sz="2000" b="1" dirty="0">
                <a:solidFill>
                  <a:srgbClr val="FF0000"/>
                </a:solidFill>
              </a:rPr>
              <a:t> </a:t>
            </a:r>
            <a:r>
              <a:rPr lang="en-US" sz="2000" b="1" dirty="0">
                <a:solidFill>
                  <a:srgbClr val="000000"/>
                </a:solidFill>
              </a:rPr>
              <a:t>is </a:t>
            </a:r>
            <a:r>
              <a:rPr lang="en-US" sz="2000" b="1" dirty="0" smtClean="0">
                <a:solidFill>
                  <a:srgbClr val="000000"/>
                </a:solidFill>
              </a:rPr>
              <a:t>self-existent and eternal</a:t>
            </a:r>
            <a:r>
              <a:rPr lang="en-US" sz="2000" b="1" dirty="0">
                <a:solidFill>
                  <a:srgbClr val="000000"/>
                </a:solidFill>
              </a:rPr>
              <a:t>.</a:t>
            </a:r>
          </a:p>
        </p:txBody>
      </p:sp>
      <p:sp>
        <p:nvSpPr>
          <p:cNvPr id="29705" name="Text Box 9"/>
          <p:cNvSpPr txBox="1">
            <a:spLocks noChangeArrowheads="1"/>
          </p:cNvSpPr>
          <p:nvPr/>
        </p:nvSpPr>
        <p:spPr bwMode="auto">
          <a:xfrm>
            <a:off x="0" y="22098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smtClean="0">
                <a:solidFill>
                  <a:srgbClr val="FFFFFF"/>
                </a:solidFill>
              </a:rPr>
              <a:t>Present reality </a:t>
            </a:r>
            <a:r>
              <a:rPr lang="en-US" sz="2000" b="1" dirty="0">
                <a:solidFill>
                  <a:srgbClr val="FFFFFF"/>
                </a:solidFill>
              </a:rPr>
              <a:t>consists only of that which is</a:t>
            </a:r>
            <a:r>
              <a:rPr lang="en-US" sz="2000" b="1" dirty="0">
                <a:solidFill>
                  <a:srgbClr val="000000"/>
                </a:solidFill>
              </a:rPr>
              <a:t> </a:t>
            </a:r>
            <a:r>
              <a:rPr lang="en-US" sz="2000" b="1" u="sng" dirty="0">
                <a:solidFill>
                  <a:srgbClr val="FFFFFF"/>
                </a:solidFill>
              </a:rPr>
              <a:t>observable</a:t>
            </a:r>
            <a:r>
              <a:rPr lang="en-US" sz="2000" b="1" dirty="0">
                <a:solidFill>
                  <a:srgbClr val="000000"/>
                </a:solidFill>
              </a:rPr>
              <a:t>.</a:t>
            </a:r>
          </a:p>
        </p:txBody>
      </p:sp>
      <p:sp>
        <p:nvSpPr>
          <p:cNvPr id="29706" name="Text Box 10"/>
          <p:cNvSpPr txBox="1">
            <a:spLocks noChangeArrowheads="1"/>
          </p:cNvSpPr>
          <p:nvPr/>
        </p:nvSpPr>
        <p:spPr bwMode="auto">
          <a:xfrm>
            <a:off x="4572000" y="22098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There is a whole realm of reality that cannot be </a:t>
            </a:r>
            <a:r>
              <a:rPr lang="en-US" sz="2000" b="1" u="sng" dirty="0">
                <a:solidFill>
                  <a:srgbClr val="000000"/>
                </a:solidFill>
              </a:rPr>
              <a:t>seen</a:t>
            </a:r>
            <a:r>
              <a:rPr lang="en-US" sz="2000" b="1" dirty="0">
                <a:solidFill>
                  <a:srgbClr val="000000"/>
                </a:solidFill>
              </a:rPr>
              <a:t>.</a:t>
            </a:r>
          </a:p>
        </p:txBody>
      </p:sp>
      <p:sp>
        <p:nvSpPr>
          <p:cNvPr id="29707" name="Text Box 11"/>
          <p:cNvSpPr txBox="1">
            <a:spLocks noChangeArrowheads="1"/>
          </p:cNvSpPr>
          <p:nvPr/>
        </p:nvSpPr>
        <p:spPr bwMode="auto">
          <a:xfrm>
            <a:off x="0" y="3200400"/>
            <a:ext cx="4572000" cy="1631216"/>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FFFFFF"/>
                </a:solidFill>
              </a:rPr>
              <a:t>The</a:t>
            </a:r>
            <a:r>
              <a:rPr lang="en-US" sz="2000" b="1" dirty="0">
                <a:solidFill>
                  <a:srgbClr val="000000"/>
                </a:solidFill>
              </a:rPr>
              <a:t> </a:t>
            </a:r>
            <a:r>
              <a:rPr lang="en-US" sz="2000" b="1" u="sng" dirty="0" smtClean="0">
                <a:solidFill>
                  <a:srgbClr val="FFFFFF"/>
                </a:solidFill>
              </a:rPr>
              <a:t>order and beauty</a:t>
            </a:r>
            <a:r>
              <a:rPr lang="en-US" sz="2000" b="1" dirty="0" smtClean="0">
                <a:solidFill>
                  <a:srgbClr val="000000"/>
                </a:solidFill>
              </a:rPr>
              <a:t> </a:t>
            </a:r>
            <a:r>
              <a:rPr lang="en-US" sz="2000" b="1" dirty="0">
                <a:solidFill>
                  <a:srgbClr val="FFFFFF"/>
                </a:solidFill>
              </a:rPr>
              <a:t>that we observe in the universe around us is the result of</a:t>
            </a:r>
            <a:r>
              <a:rPr lang="en-US" sz="2000" b="1" dirty="0">
                <a:solidFill>
                  <a:srgbClr val="000000"/>
                </a:solidFill>
              </a:rPr>
              <a:t> </a:t>
            </a:r>
            <a:r>
              <a:rPr lang="en-US" sz="2000" b="1" u="sng" dirty="0">
                <a:solidFill>
                  <a:schemeClr val="bg1"/>
                </a:solidFill>
              </a:rPr>
              <a:t>impersonal </a:t>
            </a:r>
            <a:r>
              <a:rPr lang="en-US" sz="2000" b="1" u="sng" dirty="0" smtClean="0">
                <a:solidFill>
                  <a:schemeClr val="bg1"/>
                </a:solidFill>
              </a:rPr>
              <a:t>random </a:t>
            </a:r>
            <a:r>
              <a:rPr lang="en-US" sz="2000" b="1" u="sng" dirty="0" smtClean="0">
                <a:solidFill>
                  <a:srgbClr val="FFFFFF"/>
                </a:solidFill>
              </a:rPr>
              <a:t>forces</a:t>
            </a:r>
            <a:r>
              <a:rPr lang="en-US" sz="2000" b="1" dirty="0" smtClean="0">
                <a:solidFill>
                  <a:srgbClr val="FFFFFF"/>
                </a:solidFill>
              </a:rPr>
              <a:t> </a:t>
            </a:r>
            <a:r>
              <a:rPr lang="en-US" sz="2000" b="1" dirty="0">
                <a:solidFill>
                  <a:srgbClr val="FFFFFF"/>
                </a:solidFill>
              </a:rPr>
              <a:t>acting </a:t>
            </a:r>
            <a:r>
              <a:rPr lang="en-US" sz="2000" b="1" u="sng" dirty="0" smtClean="0">
                <a:solidFill>
                  <a:srgbClr val="FFFFFF"/>
                </a:solidFill>
              </a:rPr>
              <a:t>without</a:t>
            </a:r>
            <a:r>
              <a:rPr lang="en-US" sz="2000" b="1" dirty="0" smtClean="0">
                <a:solidFill>
                  <a:srgbClr val="000000"/>
                </a:solidFill>
              </a:rPr>
              <a:t> </a:t>
            </a:r>
            <a:r>
              <a:rPr lang="en-US" sz="2000" b="1" u="sng" dirty="0" smtClean="0">
                <a:solidFill>
                  <a:srgbClr val="FFFFFF"/>
                </a:solidFill>
              </a:rPr>
              <a:t>purpose</a:t>
            </a:r>
            <a:r>
              <a:rPr lang="en-US" sz="2000" b="1" dirty="0" smtClean="0">
                <a:solidFill>
                  <a:srgbClr val="000000"/>
                </a:solidFill>
              </a:rPr>
              <a:t>. </a:t>
            </a:r>
            <a:r>
              <a:rPr lang="en-US" sz="2000" b="1" dirty="0" smtClean="0">
                <a:solidFill>
                  <a:srgbClr val="FFFFFF"/>
                </a:solidFill>
              </a:rPr>
              <a:t>over </a:t>
            </a:r>
            <a:r>
              <a:rPr lang="en-US" sz="2000" b="1" dirty="0">
                <a:solidFill>
                  <a:srgbClr val="FFFFFF"/>
                </a:solidFill>
              </a:rPr>
              <a:t>long periods of time.</a:t>
            </a:r>
          </a:p>
        </p:txBody>
      </p:sp>
      <p:sp>
        <p:nvSpPr>
          <p:cNvPr id="29708" name="Text Box 12"/>
          <p:cNvSpPr txBox="1">
            <a:spLocks noChangeArrowheads="1"/>
          </p:cNvSpPr>
          <p:nvPr/>
        </p:nvSpPr>
        <p:spPr bwMode="auto">
          <a:xfrm>
            <a:off x="4572000" y="3200400"/>
            <a:ext cx="4572000" cy="2246769"/>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The </a:t>
            </a:r>
            <a:r>
              <a:rPr lang="en-US" sz="2000" b="1" u="sng" dirty="0" smtClean="0">
                <a:solidFill>
                  <a:srgbClr val="000000"/>
                </a:solidFill>
              </a:rPr>
              <a:t>order and beauty</a:t>
            </a:r>
            <a:r>
              <a:rPr lang="en-US" sz="2000" b="1" dirty="0" smtClean="0">
                <a:solidFill>
                  <a:srgbClr val="000000"/>
                </a:solidFill>
              </a:rPr>
              <a:t> </a:t>
            </a:r>
            <a:r>
              <a:rPr lang="en-US" sz="2000" b="1" dirty="0">
                <a:solidFill>
                  <a:srgbClr val="000000"/>
                </a:solidFill>
              </a:rPr>
              <a:t>that we observe in the universe around us is the </a:t>
            </a:r>
            <a:r>
              <a:rPr lang="en-US" sz="2000" b="1" dirty="0" smtClean="0">
                <a:solidFill>
                  <a:srgbClr val="000000"/>
                </a:solidFill>
              </a:rPr>
              <a:t>creation of </a:t>
            </a:r>
            <a:r>
              <a:rPr lang="en-US" sz="2000" b="1" dirty="0">
                <a:solidFill>
                  <a:srgbClr val="000000"/>
                </a:solidFill>
              </a:rPr>
              <a:t>an all-knowing, all-powerful </a:t>
            </a:r>
            <a:r>
              <a:rPr lang="en-US" sz="2000" b="1" dirty="0" smtClean="0">
                <a:solidFill>
                  <a:srgbClr val="000000"/>
                </a:solidFill>
              </a:rPr>
              <a:t>God who </a:t>
            </a:r>
            <a:r>
              <a:rPr lang="en-US" sz="2000" b="1" u="sng" dirty="0" smtClean="0">
                <a:solidFill>
                  <a:srgbClr val="000000"/>
                </a:solidFill>
              </a:rPr>
              <a:t>purposefully </a:t>
            </a:r>
            <a:r>
              <a:rPr lang="en-US" sz="2000" b="1" u="sng" dirty="0">
                <a:solidFill>
                  <a:srgbClr val="000000"/>
                </a:solidFill>
              </a:rPr>
              <a:t>designed</a:t>
            </a:r>
            <a:r>
              <a:rPr lang="en-US" sz="2000" b="1" dirty="0">
                <a:solidFill>
                  <a:srgbClr val="000000"/>
                </a:solidFill>
              </a:rPr>
              <a:t> and created </a:t>
            </a:r>
            <a:r>
              <a:rPr lang="en-US" sz="2000" b="1" dirty="0" smtClean="0">
                <a:solidFill>
                  <a:srgbClr val="000000"/>
                </a:solidFill>
              </a:rPr>
              <a:t>it for our benefit and ultimately </a:t>
            </a:r>
            <a:r>
              <a:rPr lang="en-US" sz="2000" b="1" u="sng" dirty="0" smtClean="0">
                <a:solidFill>
                  <a:srgbClr val="000000"/>
                </a:solidFill>
              </a:rPr>
              <a:t>for His own glory</a:t>
            </a:r>
            <a:r>
              <a:rPr lang="en-US" sz="2000" b="1" dirty="0" smtClean="0">
                <a:solidFill>
                  <a:srgbClr val="000000"/>
                </a:solidFill>
              </a:rPr>
              <a:t>.</a:t>
            </a:r>
            <a:endParaRPr lang="en-US" sz="2000" b="1" dirty="0">
              <a:solidFill>
                <a:srgbClr val="000000"/>
              </a:solidFill>
            </a:endParaRPr>
          </a:p>
        </p:txBody>
      </p:sp>
      <p:sp>
        <p:nvSpPr>
          <p:cNvPr id="29711" name="Text Box 15"/>
          <p:cNvSpPr txBox="1">
            <a:spLocks noChangeArrowheads="1"/>
          </p:cNvSpPr>
          <p:nvPr/>
        </p:nvSpPr>
        <p:spPr bwMode="auto">
          <a:xfrm>
            <a:off x="0" y="5638800"/>
            <a:ext cx="4572000" cy="10064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FFFFFF"/>
                </a:solidFill>
              </a:rPr>
              <a:t>Life came from</a:t>
            </a:r>
            <a:r>
              <a:rPr lang="en-US" sz="2000" b="1" dirty="0">
                <a:solidFill>
                  <a:srgbClr val="000000"/>
                </a:solidFill>
              </a:rPr>
              <a:t> </a:t>
            </a:r>
            <a:r>
              <a:rPr lang="en-US" sz="2000" b="1" u="sng" dirty="0">
                <a:solidFill>
                  <a:srgbClr val="FFFFFF"/>
                </a:solidFill>
              </a:rPr>
              <a:t>non-life</a:t>
            </a:r>
            <a:r>
              <a:rPr lang="en-US" sz="2000" b="1" dirty="0">
                <a:solidFill>
                  <a:srgbClr val="000000"/>
                </a:solidFill>
              </a:rPr>
              <a:t> </a:t>
            </a:r>
            <a:r>
              <a:rPr lang="en-US" sz="2000" b="1" dirty="0">
                <a:solidFill>
                  <a:srgbClr val="FFFFFF"/>
                </a:solidFill>
              </a:rPr>
              <a:t>by impersonal random processes acting over long periods of time.</a:t>
            </a:r>
          </a:p>
        </p:txBody>
      </p:sp>
      <p:sp>
        <p:nvSpPr>
          <p:cNvPr id="29712" name="Text Box 16"/>
          <p:cNvSpPr txBox="1">
            <a:spLocks noChangeArrowheads="1"/>
          </p:cNvSpPr>
          <p:nvPr/>
        </p:nvSpPr>
        <p:spPr bwMode="auto">
          <a:xfrm>
            <a:off x="4572000" y="5638800"/>
            <a:ext cx="4572000" cy="3968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God </a:t>
            </a:r>
            <a:r>
              <a:rPr lang="en-US" sz="2000" b="1" u="sng" dirty="0">
                <a:solidFill>
                  <a:srgbClr val="000000"/>
                </a:solidFill>
              </a:rPr>
              <a:t>created</a:t>
            </a:r>
            <a:r>
              <a:rPr lang="en-US" sz="2000" b="1" dirty="0">
                <a:solidFill>
                  <a:srgbClr val="000000"/>
                </a:solidFill>
              </a:rPr>
              <a:t> </a:t>
            </a:r>
            <a:r>
              <a:rPr lang="en-US" sz="2000" b="1" dirty="0" smtClean="0">
                <a:solidFill>
                  <a:srgbClr val="000000"/>
                </a:solidFill>
              </a:rPr>
              <a:t>life.</a:t>
            </a:r>
            <a:endParaRPr lang="en-US" sz="2000" b="1" dirty="0">
              <a:solidFill>
                <a:srgbClr val="00000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0-#ppt_w/2"/>
                                          </p:val>
                                        </p:tav>
                                        <p:tav tm="100000">
                                          <p:val>
                                            <p:strVal val="#ppt_x"/>
                                          </p:val>
                                        </p:tav>
                                      </p:tavLst>
                                    </p:anim>
                                    <p:anim calcmode="lin" valueType="num">
                                      <p:cBhvr additive="base">
                                        <p:cTn id="8"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additive="base">
                                        <p:cTn id="13" dur="500" fill="hold"/>
                                        <p:tgtEl>
                                          <p:spTgt spid="29702"/>
                                        </p:tgtEl>
                                        <p:attrNameLst>
                                          <p:attrName>ppt_x</p:attrName>
                                        </p:attrNameLst>
                                      </p:cBhvr>
                                      <p:tavLst>
                                        <p:tav tm="0">
                                          <p:val>
                                            <p:strVal val="1+#ppt_w/2"/>
                                          </p:val>
                                        </p:tav>
                                        <p:tav tm="100000">
                                          <p:val>
                                            <p:strVal val="#ppt_x"/>
                                          </p:val>
                                        </p:tav>
                                      </p:tavLst>
                                    </p:anim>
                                    <p:anim calcmode="lin" valueType="num">
                                      <p:cBhvr additive="base">
                                        <p:cTn id="14"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additive="base">
                                        <p:cTn id="19" dur="500" fill="hold"/>
                                        <p:tgtEl>
                                          <p:spTgt spid="29703"/>
                                        </p:tgtEl>
                                        <p:attrNameLst>
                                          <p:attrName>ppt_x</p:attrName>
                                        </p:attrNameLst>
                                      </p:cBhvr>
                                      <p:tavLst>
                                        <p:tav tm="0">
                                          <p:val>
                                            <p:strVal val="0-#ppt_w/2"/>
                                          </p:val>
                                        </p:tav>
                                        <p:tav tm="100000">
                                          <p:val>
                                            <p:strVal val="#ppt_x"/>
                                          </p:val>
                                        </p:tav>
                                      </p:tavLst>
                                    </p:anim>
                                    <p:anim calcmode="lin" valueType="num">
                                      <p:cBhvr additive="base">
                                        <p:cTn id="20"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1+#ppt_w/2"/>
                                          </p:val>
                                        </p:tav>
                                        <p:tav tm="100000">
                                          <p:val>
                                            <p:strVal val="#ppt_x"/>
                                          </p:val>
                                        </p:tav>
                                      </p:tavLst>
                                    </p:anim>
                                    <p:anim calcmode="lin" valueType="num">
                                      <p:cBhvr additive="base">
                                        <p:cTn id="26"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05"/>
                                        </p:tgtEl>
                                        <p:attrNameLst>
                                          <p:attrName>style.visibility</p:attrName>
                                        </p:attrNameLst>
                                      </p:cBhvr>
                                      <p:to>
                                        <p:strVal val="visible"/>
                                      </p:to>
                                    </p:set>
                                    <p:anim calcmode="lin" valueType="num">
                                      <p:cBhvr additive="base">
                                        <p:cTn id="31" dur="500" fill="hold"/>
                                        <p:tgtEl>
                                          <p:spTgt spid="29705"/>
                                        </p:tgtEl>
                                        <p:attrNameLst>
                                          <p:attrName>ppt_x</p:attrName>
                                        </p:attrNameLst>
                                      </p:cBhvr>
                                      <p:tavLst>
                                        <p:tav tm="0">
                                          <p:val>
                                            <p:strVal val="0-#ppt_w/2"/>
                                          </p:val>
                                        </p:tav>
                                        <p:tav tm="100000">
                                          <p:val>
                                            <p:strVal val="#ppt_x"/>
                                          </p:val>
                                        </p:tav>
                                      </p:tavLst>
                                    </p:anim>
                                    <p:anim calcmode="lin" valueType="num">
                                      <p:cBhvr additive="base">
                                        <p:cTn id="32" dur="500" fill="hold"/>
                                        <p:tgtEl>
                                          <p:spTgt spid="2970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706"/>
                                        </p:tgtEl>
                                        <p:attrNameLst>
                                          <p:attrName>style.visibility</p:attrName>
                                        </p:attrNameLst>
                                      </p:cBhvr>
                                      <p:to>
                                        <p:strVal val="visible"/>
                                      </p:to>
                                    </p:set>
                                    <p:anim calcmode="lin" valueType="num">
                                      <p:cBhvr additive="base">
                                        <p:cTn id="37" dur="500" fill="hold"/>
                                        <p:tgtEl>
                                          <p:spTgt spid="29706"/>
                                        </p:tgtEl>
                                        <p:attrNameLst>
                                          <p:attrName>ppt_x</p:attrName>
                                        </p:attrNameLst>
                                      </p:cBhvr>
                                      <p:tavLst>
                                        <p:tav tm="0">
                                          <p:val>
                                            <p:strVal val="1+#ppt_w/2"/>
                                          </p:val>
                                        </p:tav>
                                        <p:tav tm="100000">
                                          <p:val>
                                            <p:strVal val="#ppt_x"/>
                                          </p:val>
                                        </p:tav>
                                      </p:tavLst>
                                    </p:anim>
                                    <p:anim calcmode="lin" valueType="num">
                                      <p:cBhvr additive="base">
                                        <p:cTn id="38" dur="500" fill="hold"/>
                                        <p:tgtEl>
                                          <p:spTgt spid="2970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07"/>
                                        </p:tgtEl>
                                        <p:attrNameLst>
                                          <p:attrName>style.visibility</p:attrName>
                                        </p:attrNameLst>
                                      </p:cBhvr>
                                      <p:to>
                                        <p:strVal val="visible"/>
                                      </p:to>
                                    </p:set>
                                    <p:anim calcmode="lin" valueType="num">
                                      <p:cBhvr additive="base">
                                        <p:cTn id="43" dur="500" fill="hold"/>
                                        <p:tgtEl>
                                          <p:spTgt spid="29707"/>
                                        </p:tgtEl>
                                        <p:attrNameLst>
                                          <p:attrName>ppt_x</p:attrName>
                                        </p:attrNameLst>
                                      </p:cBhvr>
                                      <p:tavLst>
                                        <p:tav tm="0">
                                          <p:val>
                                            <p:strVal val="0-#ppt_w/2"/>
                                          </p:val>
                                        </p:tav>
                                        <p:tav tm="100000">
                                          <p:val>
                                            <p:strVal val="#ppt_x"/>
                                          </p:val>
                                        </p:tav>
                                      </p:tavLst>
                                    </p:anim>
                                    <p:anim calcmode="lin" valueType="num">
                                      <p:cBhvr additive="base">
                                        <p:cTn id="44"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9708"/>
                                        </p:tgtEl>
                                        <p:attrNameLst>
                                          <p:attrName>style.visibility</p:attrName>
                                        </p:attrNameLst>
                                      </p:cBhvr>
                                      <p:to>
                                        <p:strVal val="visible"/>
                                      </p:to>
                                    </p:set>
                                    <p:anim calcmode="lin" valueType="num">
                                      <p:cBhvr additive="base">
                                        <p:cTn id="49" dur="500" fill="hold"/>
                                        <p:tgtEl>
                                          <p:spTgt spid="29708"/>
                                        </p:tgtEl>
                                        <p:attrNameLst>
                                          <p:attrName>ppt_x</p:attrName>
                                        </p:attrNameLst>
                                      </p:cBhvr>
                                      <p:tavLst>
                                        <p:tav tm="0">
                                          <p:val>
                                            <p:strVal val="1+#ppt_w/2"/>
                                          </p:val>
                                        </p:tav>
                                        <p:tav tm="100000">
                                          <p:val>
                                            <p:strVal val="#ppt_x"/>
                                          </p:val>
                                        </p:tav>
                                      </p:tavLst>
                                    </p:anim>
                                    <p:anim calcmode="lin" valueType="num">
                                      <p:cBhvr additive="base">
                                        <p:cTn id="50"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9711"/>
                                        </p:tgtEl>
                                        <p:attrNameLst>
                                          <p:attrName>style.visibility</p:attrName>
                                        </p:attrNameLst>
                                      </p:cBhvr>
                                      <p:to>
                                        <p:strVal val="visible"/>
                                      </p:to>
                                    </p:set>
                                    <p:anim calcmode="lin" valueType="num">
                                      <p:cBhvr additive="base">
                                        <p:cTn id="55" dur="500" fill="hold"/>
                                        <p:tgtEl>
                                          <p:spTgt spid="29711"/>
                                        </p:tgtEl>
                                        <p:attrNameLst>
                                          <p:attrName>ppt_x</p:attrName>
                                        </p:attrNameLst>
                                      </p:cBhvr>
                                      <p:tavLst>
                                        <p:tav tm="0">
                                          <p:val>
                                            <p:strVal val="0-#ppt_w/2"/>
                                          </p:val>
                                        </p:tav>
                                        <p:tav tm="100000">
                                          <p:val>
                                            <p:strVal val="#ppt_x"/>
                                          </p:val>
                                        </p:tav>
                                      </p:tavLst>
                                    </p:anim>
                                    <p:anim calcmode="lin" valueType="num">
                                      <p:cBhvr additive="base">
                                        <p:cTn id="56" dur="500" fill="hold"/>
                                        <p:tgtEl>
                                          <p:spTgt spid="297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9712"/>
                                        </p:tgtEl>
                                        <p:attrNameLst>
                                          <p:attrName>style.visibility</p:attrName>
                                        </p:attrNameLst>
                                      </p:cBhvr>
                                      <p:to>
                                        <p:strVal val="visible"/>
                                      </p:to>
                                    </p:set>
                                    <p:anim calcmode="lin" valueType="num">
                                      <p:cBhvr additive="base">
                                        <p:cTn id="61" dur="500" fill="hold"/>
                                        <p:tgtEl>
                                          <p:spTgt spid="29712"/>
                                        </p:tgtEl>
                                        <p:attrNameLst>
                                          <p:attrName>ppt_x</p:attrName>
                                        </p:attrNameLst>
                                      </p:cBhvr>
                                      <p:tavLst>
                                        <p:tav tm="0">
                                          <p:val>
                                            <p:strVal val="1+#ppt_w/2"/>
                                          </p:val>
                                        </p:tav>
                                        <p:tav tm="100000">
                                          <p:val>
                                            <p:strVal val="#ppt_x"/>
                                          </p:val>
                                        </p:tav>
                                      </p:tavLst>
                                    </p:anim>
                                    <p:anim calcmode="lin" valueType="num">
                                      <p:cBhvr additive="base">
                                        <p:cTn id="62" dur="500" fill="hold"/>
                                        <p:tgtEl>
                                          <p:spTgt spid="29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utoUpdateAnimBg="0"/>
      <p:bldP spid="29702" grpId="0" autoUpdateAnimBg="0"/>
      <p:bldP spid="29703" grpId="0" autoUpdateAnimBg="0"/>
      <p:bldP spid="29704" grpId="0" autoUpdateAnimBg="0"/>
      <p:bldP spid="29705" grpId="0" autoUpdateAnimBg="0"/>
      <p:bldP spid="29706" grpId="0" autoUpdateAnimBg="0"/>
      <p:bldP spid="29707" grpId="0" autoUpdateAnimBg="0"/>
      <p:bldP spid="29708" grpId="0" autoUpdateAnimBg="0"/>
      <p:bldP spid="29711" grpId="0" autoUpdateAnimBg="0"/>
      <p:bldP spid="2971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914400"/>
            <a:ext cx="9144000" cy="5943600"/>
          </a:xfrm>
          <a:prstGeom prst="rect">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en-US" sz="2400">
              <a:solidFill>
                <a:srgbClr val="000000"/>
              </a:solidFill>
              <a:latin typeface="Times New Roman" pitchFamily="18" charset="0"/>
            </a:endParaRPr>
          </a:p>
        </p:txBody>
      </p:sp>
      <p:sp>
        <p:nvSpPr>
          <p:cNvPr id="30723" name="Rectangle 3"/>
          <p:cNvSpPr>
            <a:spLocks noChangeArrowheads="1"/>
          </p:cNvSpPr>
          <p:nvPr/>
        </p:nvSpPr>
        <p:spPr bwMode="auto">
          <a:xfrm>
            <a:off x="4572000" y="914400"/>
            <a:ext cx="4572000" cy="5943600"/>
          </a:xfrm>
          <a:prstGeom prst="rect">
            <a:avLst/>
          </a:prstGeom>
          <a:solidFill>
            <a:schemeClr val="bg1"/>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30724" name="Rectangle 4"/>
          <p:cNvSpPr>
            <a:spLocks noGrp="1" noChangeArrowheads="1"/>
          </p:cNvSpPr>
          <p:nvPr>
            <p:ph type="title"/>
          </p:nvPr>
        </p:nvSpPr>
        <p:spPr>
          <a:xfrm>
            <a:off x="685800" y="0"/>
            <a:ext cx="7772400" cy="838200"/>
          </a:xfrm>
        </p:spPr>
        <p:txBody>
          <a:bodyPr/>
          <a:lstStyle/>
          <a:p>
            <a:r>
              <a:rPr lang="en-US" sz="3200" b="1">
                <a:latin typeface="Tahoma" pitchFamily="34" charset="0"/>
              </a:rPr>
              <a:t>Creation and Evolution</a:t>
            </a:r>
            <a:br>
              <a:rPr lang="en-US" sz="3200" b="1">
                <a:latin typeface="Tahoma" pitchFamily="34" charset="0"/>
              </a:rPr>
            </a:br>
            <a:r>
              <a:rPr lang="en-US" sz="3200" b="1">
                <a:latin typeface="Tahoma" pitchFamily="34" charset="0"/>
              </a:rPr>
              <a:t>Two Irreconcilable Religious Views</a:t>
            </a:r>
          </a:p>
        </p:txBody>
      </p:sp>
      <p:sp>
        <p:nvSpPr>
          <p:cNvPr id="30725" name="Text Box 5"/>
          <p:cNvSpPr txBox="1">
            <a:spLocks noChangeArrowheads="1"/>
          </p:cNvSpPr>
          <p:nvPr/>
        </p:nvSpPr>
        <p:spPr bwMode="auto">
          <a:xfrm>
            <a:off x="0" y="914400"/>
            <a:ext cx="41910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2400" b="1">
                <a:solidFill>
                  <a:srgbClr val="FFFFFF"/>
                </a:solidFill>
                <a:latin typeface="Tahoma" pitchFamily="34" charset="0"/>
              </a:rPr>
              <a:t>Evolution</a:t>
            </a:r>
          </a:p>
        </p:txBody>
      </p:sp>
      <p:sp>
        <p:nvSpPr>
          <p:cNvPr id="30726" name="Text Box 6"/>
          <p:cNvSpPr txBox="1">
            <a:spLocks noChangeArrowheads="1"/>
          </p:cNvSpPr>
          <p:nvPr/>
        </p:nvSpPr>
        <p:spPr bwMode="auto">
          <a:xfrm>
            <a:off x="4572000" y="914400"/>
            <a:ext cx="41148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latin typeface="Tahoma" pitchFamily="34" charset="0"/>
              </a:rPr>
              <a:t>Creation</a:t>
            </a:r>
          </a:p>
        </p:txBody>
      </p:sp>
      <p:sp>
        <p:nvSpPr>
          <p:cNvPr id="30727" name="Text Box 7"/>
          <p:cNvSpPr txBox="1">
            <a:spLocks noChangeArrowheads="1"/>
          </p:cNvSpPr>
          <p:nvPr/>
        </p:nvSpPr>
        <p:spPr bwMode="auto">
          <a:xfrm>
            <a:off x="0" y="2895600"/>
            <a:ext cx="4572000" cy="10064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a:solidFill>
                  <a:srgbClr val="FFFFFF"/>
                </a:solidFill>
              </a:rPr>
              <a:t>Man is just another kind of</a:t>
            </a:r>
            <a:r>
              <a:rPr lang="en-US" sz="2000" b="1">
                <a:solidFill>
                  <a:srgbClr val="000000"/>
                </a:solidFill>
              </a:rPr>
              <a:t> </a:t>
            </a:r>
            <a:r>
              <a:rPr lang="en-US" sz="2000" b="1" u="sng">
                <a:solidFill>
                  <a:srgbClr val="FFFFFF"/>
                </a:solidFill>
              </a:rPr>
              <a:t>animal</a:t>
            </a:r>
            <a:r>
              <a:rPr lang="en-US" sz="2000" b="1">
                <a:solidFill>
                  <a:srgbClr val="000000"/>
                </a:solidFill>
              </a:rPr>
              <a:t> </a:t>
            </a:r>
            <a:r>
              <a:rPr lang="en-US" sz="2000" b="1">
                <a:solidFill>
                  <a:srgbClr val="FFFFFF"/>
                </a:solidFill>
              </a:rPr>
              <a:t>and has no more significance than  an ant or an elephant.</a:t>
            </a:r>
            <a:endParaRPr lang="en-US" sz="2800" b="1">
              <a:solidFill>
                <a:srgbClr val="FFFFFF"/>
              </a:solidFill>
            </a:endParaRPr>
          </a:p>
        </p:txBody>
      </p:sp>
      <p:sp>
        <p:nvSpPr>
          <p:cNvPr id="30728" name="Text Box 8"/>
          <p:cNvSpPr txBox="1">
            <a:spLocks noChangeArrowheads="1"/>
          </p:cNvSpPr>
          <p:nvPr/>
        </p:nvSpPr>
        <p:spPr bwMode="auto">
          <a:xfrm>
            <a:off x="4572000" y="28956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a:solidFill>
                  <a:srgbClr val="000000"/>
                </a:solidFill>
              </a:rPr>
              <a:t>Man was made in the “</a:t>
            </a:r>
            <a:r>
              <a:rPr lang="en-US" sz="2000" b="1" u="sng">
                <a:solidFill>
                  <a:srgbClr val="000000"/>
                </a:solidFill>
              </a:rPr>
              <a:t>image</a:t>
            </a:r>
            <a:r>
              <a:rPr lang="en-US" sz="2000" b="1">
                <a:solidFill>
                  <a:srgbClr val="000000"/>
                </a:solidFill>
              </a:rPr>
              <a:t> of </a:t>
            </a:r>
            <a:r>
              <a:rPr lang="en-US" sz="2000" b="1" u="sng">
                <a:solidFill>
                  <a:srgbClr val="000000"/>
                </a:solidFill>
              </a:rPr>
              <a:t>God</a:t>
            </a:r>
            <a:r>
              <a:rPr lang="en-US" sz="2000" b="1">
                <a:solidFill>
                  <a:srgbClr val="000000"/>
                </a:solidFill>
              </a:rPr>
              <a:t>” and is special.</a:t>
            </a:r>
          </a:p>
        </p:txBody>
      </p:sp>
      <p:sp>
        <p:nvSpPr>
          <p:cNvPr id="30729" name="Text Box 9"/>
          <p:cNvSpPr txBox="1">
            <a:spLocks noChangeArrowheads="1"/>
          </p:cNvSpPr>
          <p:nvPr/>
        </p:nvSpPr>
        <p:spPr bwMode="auto">
          <a:xfrm>
            <a:off x="0" y="41910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a:solidFill>
                  <a:srgbClr val="FFFFFF"/>
                </a:solidFill>
              </a:rPr>
              <a:t>The universe is</a:t>
            </a:r>
            <a:r>
              <a:rPr lang="en-US" sz="2000" b="1">
                <a:solidFill>
                  <a:srgbClr val="000000"/>
                </a:solidFill>
              </a:rPr>
              <a:t> </a:t>
            </a:r>
            <a:r>
              <a:rPr lang="en-US" sz="2000" b="1" u="sng">
                <a:solidFill>
                  <a:srgbClr val="FFFFFF"/>
                </a:solidFill>
              </a:rPr>
              <a:t>evolving</a:t>
            </a:r>
            <a:r>
              <a:rPr lang="en-US" sz="2000" b="1">
                <a:solidFill>
                  <a:srgbClr val="000000"/>
                </a:solidFill>
              </a:rPr>
              <a:t> </a:t>
            </a:r>
            <a:r>
              <a:rPr lang="en-US" sz="2000" b="1">
                <a:solidFill>
                  <a:srgbClr val="FFFFFF"/>
                </a:solidFill>
              </a:rPr>
              <a:t>into a</a:t>
            </a:r>
            <a:r>
              <a:rPr lang="en-US" sz="2000" b="1">
                <a:solidFill>
                  <a:srgbClr val="000000"/>
                </a:solidFill>
              </a:rPr>
              <a:t> </a:t>
            </a:r>
            <a:r>
              <a:rPr lang="en-US" sz="2000" b="1" u="sng">
                <a:solidFill>
                  <a:srgbClr val="FFFFFF"/>
                </a:solidFill>
              </a:rPr>
              <a:t>better</a:t>
            </a:r>
            <a:r>
              <a:rPr lang="en-US" sz="2000" b="1">
                <a:solidFill>
                  <a:srgbClr val="000000"/>
                </a:solidFill>
              </a:rPr>
              <a:t> </a:t>
            </a:r>
            <a:r>
              <a:rPr lang="en-US" sz="2000" b="1">
                <a:solidFill>
                  <a:srgbClr val="FFFFFF"/>
                </a:solidFill>
              </a:rPr>
              <a:t>place.</a:t>
            </a:r>
            <a:endParaRPr lang="en-US" sz="2000" b="1">
              <a:solidFill>
                <a:srgbClr val="000000"/>
              </a:solidFill>
            </a:endParaRPr>
          </a:p>
        </p:txBody>
      </p:sp>
      <p:sp>
        <p:nvSpPr>
          <p:cNvPr id="30730" name="Text Box 10"/>
          <p:cNvSpPr txBox="1">
            <a:spLocks noChangeArrowheads="1"/>
          </p:cNvSpPr>
          <p:nvPr/>
        </p:nvSpPr>
        <p:spPr bwMode="auto">
          <a:xfrm>
            <a:off x="4572000" y="41910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The universe started off “</a:t>
            </a:r>
            <a:r>
              <a:rPr lang="en-US" sz="2000" b="1" u="sng" dirty="0">
                <a:solidFill>
                  <a:srgbClr val="000000"/>
                </a:solidFill>
              </a:rPr>
              <a:t>good</a:t>
            </a:r>
            <a:r>
              <a:rPr lang="en-US" sz="2000" b="1" dirty="0">
                <a:solidFill>
                  <a:srgbClr val="000000"/>
                </a:solidFill>
              </a:rPr>
              <a:t>” </a:t>
            </a:r>
            <a:r>
              <a:rPr lang="en-US" sz="2000" b="1" dirty="0" smtClean="0">
                <a:solidFill>
                  <a:srgbClr val="000000"/>
                </a:solidFill>
              </a:rPr>
              <a:t>but was </a:t>
            </a:r>
            <a:r>
              <a:rPr lang="en-US" sz="2000" b="1" u="sng" dirty="0" smtClean="0">
                <a:solidFill>
                  <a:srgbClr val="000000"/>
                </a:solidFill>
              </a:rPr>
              <a:t>corrupted</a:t>
            </a:r>
            <a:r>
              <a:rPr lang="en-US" sz="2000" b="1" dirty="0" smtClean="0">
                <a:solidFill>
                  <a:srgbClr val="000000"/>
                </a:solidFill>
              </a:rPr>
              <a:t> by sin.</a:t>
            </a:r>
            <a:endParaRPr lang="en-US" sz="2000" b="1" dirty="0">
              <a:solidFill>
                <a:srgbClr val="000000"/>
              </a:solidFill>
            </a:endParaRPr>
          </a:p>
        </p:txBody>
      </p:sp>
      <p:sp>
        <p:nvSpPr>
          <p:cNvPr id="30731" name="Text Box 11"/>
          <p:cNvSpPr txBox="1">
            <a:spLocks noChangeArrowheads="1"/>
          </p:cNvSpPr>
          <p:nvPr/>
        </p:nvSpPr>
        <p:spPr bwMode="auto">
          <a:xfrm>
            <a:off x="0" y="5257800"/>
            <a:ext cx="4572000" cy="10064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a:solidFill>
                  <a:srgbClr val="FFFFFF"/>
                </a:solidFill>
              </a:rPr>
              <a:t>The earth and the universe is</a:t>
            </a:r>
            <a:r>
              <a:rPr lang="en-US" sz="2000" b="1">
                <a:solidFill>
                  <a:srgbClr val="000000"/>
                </a:solidFill>
              </a:rPr>
              <a:t> </a:t>
            </a:r>
            <a:r>
              <a:rPr lang="en-US" sz="2000" b="1" u="sng">
                <a:solidFill>
                  <a:srgbClr val="FFFFFF"/>
                </a:solidFill>
              </a:rPr>
              <a:t>billions</a:t>
            </a:r>
            <a:r>
              <a:rPr lang="en-US" sz="2000" b="1">
                <a:solidFill>
                  <a:srgbClr val="000000"/>
                </a:solidFill>
              </a:rPr>
              <a:t> </a:t>
            </a:r>
            <a:r>
              <a:rPr lang="en-US" sz="2000" b="1">
                <a:solidFill>
                  <a:srgbClr val="FFFFFF"/>
                </a:solidFill>
              </a:rPr>
              <a:t>of years old, life is millions of years old.</a:t>
            </a:r>
          </a:p>
        </p:txBody>
      </p:sp>
      <p:sp>
        <p:nvSpPr>
          <p:cNvPr id="30732" name="Text Box 12"/>
          <p:cNvSpPr txBox="1">
            <a:spLocks noChangeArrowheads="1"/>
          </p:cNvSpPr>
          <p:nvPr/>
        </p:nvSpPr>
        <p:spPr bwMode="auto">
          <a:xfrm>
            <a:off x="4572000" y="5257800"/>
            <a:ext cx="4572000" cy="13112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The heavens and the earth and all that is in them were created in six </a:t>
            </a:r>
            <a:r>
              <a:rPr lang="en-US" sz="2000" b="1" dirty="0" smtClean="0">
                <a:solidFill>
                  <a:srgbClr val="000000"/>
                </a:solidFill>
              </a:rPr>
              <a:t>regular days</a:t>
            </a:r>
            <a:r>
              <a:rPr lang="en-US" sz="2000" b="1" dirty="0">
                <a:solidFill>
                  <a:srgbClr val="000000"/>
                </a:solidFill>
              </a:rPr>
              <a:t>, </a:t>
            </a:r>
            <a:r>
              <a:rPr lang="en-US" sz="2000" b="1" u="sng" dirty="0">
                <a:solidFill>
                  <a:srgbClr val="000000"/>
                </a:solidFill>
              </a:rPr>
              <a:t>thousands</a:t>
            </a:r>
            <a:r>
              <a:rPr lang="en-US" sz="2000" b="1" dirty="0">
                <a:solidFill>
                  <a:srgbClr val="000000"/>
                </a:solidFill>
              </a:rPr>
              <a:t> (not millions or billions) of years ago.</a:t>
            </a:r>
            <a:endParaRPr lang="en-US" sz="2800" b="1" dirty="0">
              <a:solidFill>
                <a:srgbClr val="000000"/>
              </a:solidFill>
            </a:endParaRPr>
          </a:p>
        </p:txBody>
      </p:sp>
      <p:sp>
        <p:nvSpPr>
          <p:cNvPr id="30733" name="Text Box 13"/>
          <p:cNvSpPr txBox="1">
            <a:spLocks noChangeArrowheads="1"/>
          </p:cNvSpPr>
          <p:nvPr/>
        </p:nvSpPr>
        <p:spPr bwMode="auto">
          <a:xfrm>
            <a:off x="0" y="1447800"/>
            <a:ext cx="4572000" cy="7016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a:solidFill>
                  <a:srgbClr val="FFFFFF"/>
                </a:solidFill>
              </a:rPr>
              <a:t>All life as we know it descended from a</a:t>
            </a:r>
            <a:r>
              <a:rPr lang="en-US" sz="2000" b="1">
                <a:solidFill>
                  <a:srgbClr val="000000"/>
                </a:solidFill>
              </a:rPr>
              <a:t> </a:t>
            </a:r>
            <a:r>
              <a:rPr lang="en-US" sz="2000" b="1" u="sng">
                <a:solidFill>
                  <a:srgbClr val="FFFFFF"/>
                </a:solidFill>
              </a:rPr>
              <a:t>common</a:t>
            </a:r>
            <a:r>
              <a:rPr lang="en-US" sz="2000" b="1">
                <a:solidFill>
                  <a:srgbClr val="000000"/>
                </a:solidFill>
              </a:rPr>
              <a:t> </a:t>
            </a:r>
            <a:r>
              <a:rPr lang="en-US" sz="2000" b="1">
                <a:solidFill>
                  <a:srgbClr val="FFFFFF"/>
                </a:solidFill>
              </a:rPr>
              <a:t>primitive</a:t>
            </a:r>
            <a:r>
              <a:rPr lang="en-US" sz="2000" b="1">
                <a:solidFill>
                  <a:srgbClr val="000000"/>
                </a:solidFill>
              </a:rPr>
              <a:t> </a:t>
            </a:r>
            <a:r>
              <a:rPr lang="en-US" sz="2000" b="1" u="sng">
                <a:solidFill>
                  <a:srgbClr val="FFFFFF"/>
                </a:solidFill>
              </a:rPr>
              <a:t>ancestor</a:t>
            </a:r>
            <a:r>
              <a:rPr lang="en-US" sz="2000" b="1">
                <a:solidFill>
                  <a:srgbClr val="000000"/>
                </a:solidFill>
              </a:rPr>
              <a:t>.</a:t>
            </a:r>
          </a:p>
        </p:txBody>
      </p:sp>
      <p:sp>
        <p:nvSpPr>
          <p:cNvPr id="30734" name="Text Box 14"/>
          <p:cNvSpPr txBox="1">
            <a:spLocks noChangeArrowheads="1"/>
          </p:cNvSpPr>
          <p:nvPr/>
        </p:nvSpPr>
        <p:spPr bwMode="auto">
          <a:xfrm>
            <a:off x="4572000" y="1447800"/>
            <a:ext cx="4572000" cy="1311275"/>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000" b="1" dirty="0">
                <a:solidFill>
                  <a:srgbClr val="000000"/>
                </a:solidFill>
              </a:rPr>
              <a:t>God </a:t>
            </a:r>
            <a:r>
              <a:rPr lang="en-US" sz="2000" b="1" u="sng" dirty="0">
                <a:solidFill>
                  <a:srgbClr val="000000"/>
                </a:solidFill>
              </a:rPr>
              <a:t>directly created</a:t>
            </a:r>
            <a:r>
              <a:rPr lang="en-US" sz="2000" b="1" dirty="0">
                <a:solidFill>
                  <a:srgbClr val="000000"/>
                </a:solidFill>
              </a:rPr>
              <a:t> each kind of living thing and caused each living thing to reproduce “after its own </a:t>
            </a:r>
            <a:r>
              <a:rPr lang="en-US" sz="2000" b="1" u="sng" dirty="0">
                <a:solidFill>
                  <a:srgbClr val="000000"/>
                </a:solidFill>
              </a:rPr>
              <a:t>kind</a:t>
            </a:r>
            <a:r>
              <a:rPr lang="en-US" sz="2000" b="1" dirty="0">
                <a:solidFill>
                  <a:srgbClr val="000000"/>
                </a:solidFill>
              </a:rPr>
              <a: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additive="base">
                                        <p:cTn id="7" dur="500" fill="hold"/>
                                        <p:tgtEl>
                                          <p:spTgt spid="30734"/>
                                        </p:tgtEl>
                                        <p:attrNameLst>
                                          <p:attrName>ppt_x</p:attrName>
                                        </p:attrNameLst>
                                      </p:cBhvr>
                                      <p:tavLst>
                                        <p:tav tm="0">
                                          <p:val>
                                            <p:strVal val="1+#ppt_w/2"/>
                                          </p:val>
                                        </p:tav>
                                        <p:tav tm="100000">
                                          <p:val>
                                            <p:strVal val="#ppt_x"/>
                                          </p:val>
                                        </p:tav>
                                      </p:tavLst>
                                    </p:anim>
                                    <p:anim calcmode="lin" valueType="num">
                                      <p:cBhvr additive="base">
                                        <p:cTn id="8" dur="500" fill="hold"/>
                                        <p:tgtEl>
                                          <p:spTgt spid="307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0-#ppt_w/2"/>
                                          </p:val>
                                        </p:tav>
                                        <p:tav tm="100000">
                                          <p:val>
                                            <p:strVal val="#ppt_x"/>
                                          </p:val>
                                        </p:tav>
                                      </p:tavLst>
                                    </p:anim>
                                    <p:anim calcmode="lin" valueType="num">
                                      <p:cBhvr additive="base">
                                        <p:cTn id="14"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additive="base">
                                        <p:cTn id="19" dur="500" fill="hold"/>
                                        <p:tgtEl>
                                          <p:spTgt spid="30728"/>
                                        </p:tgtEl>
                                        <p:attrNameLst>
                                          <p:attrName>ppt_x</p:attrName>
                                        </p:attrNameLst>
                                      </p:cBhvr>
                                      <p:tavLst>
                                        <p:tav tm="0">
                                          <p:val>
                                            <p:strVal val="1+#ppt_w/2"/>
                                          </p:val>
                                        </p:tav>
                                        <p:tav tm="100000">
                                          <p:val>
                                            <p:strVal val="#ppt_x"/>
                                          </p:val>
                                        </p:tav>
                                      </p:tavLst>
                                    </p:anim>
                                    <p:anim calcmode="lin" valueType="num">
                                      <p:cBhvr additive="base">
                                        <p:cTn id="20"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9"/>
                                        </p:tgtEl>
                                        <p:attrNameLst>
                                          <p:attrName>style.visibility</p:attrName>
                                        </p:attrNameLst>
                                      </p:cBhvr>
                                      <p:to>
                                        <p:strVal val="visible"/>
                                      </p:to>
                                    </p:set>
                                    <p:anim calcmode="lin" valueType="num">
                                      <p:cBhvr additive="base">
                                        <p:cTn id="25" dur="500" fill="hold"/>
                                        <p:tgtEl>
                                          <p:spTgt spid="30729"/>
                                        </p:tgtEl>
                                        <p:attrNameLst>
                                          <p:attrName>ppt_x</p:attrName>
                                        </p:attrNameLst>
                                      </p:cBhvr>
                                      <p:tavLst>
                                        <p:tav tm="0">
                                          <p:val>
                                            <p:strVal val="0-#ppt_w/2"/>
                                          </p:val>
                                        </p:tav>
                                        <p:tav tm="100000">
                                          <p:val>
                                            <p:strVal val="#ppt_x"/>
                                          </p:val>
                                        </p:tav>
                                      </p:tavLst>
                                    </p:anim>
                                    <p:anim calcmode="lin" valueType="num">
                                      <p:cBhvr additive="base">
                                        <p:cTn id="26"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30"/>
                                        </p:tgtEl>
                                        <p:attrNameLst>
                                          <p:attrName>style.visibility</p:attrName>
                                        </p:attrNameLst>
                                      </p:cBhvr>
                                      <p:to>
                                        <p:strVal val="visible"/>
                                      </p:to>
                                    </p:set>
                                    <p:anim calcmode="lin" valueType="num">
                                      <p:cBhvr additive="base">
                                        <p:cTn id="31" dur="500" fill="hold"/>
                                        <p:tgtEl>
                                          <p:spTgt spid="30730"/>
                                        </p:tgtEl>
                                        <p:attrNameLst>
                                          <p:attrName>ppt_x</p:attrName>
                                        </p:attrNameLst>
                                      </p:cBhvr>
                                      <p:tavLst>
                                        <p:tav tm="0">
                                          <p:val>
                                            <p:strVal val="1+#ppt_w/2"/>
                                          </p:val>
                                        </p:tav>
                                        <p:tav tm="100000">
                                          <p:val>
                                            <p:strVal val="#ppt_x"/>
                                          </p:val>
                                        </p:tav>
                                      </p:tavLst>
                                    </p:anim>
                                    <p:anim calcmode="lin" valueType="num">
                                      <p:cBhvr additive="base">
                                        <p:cTn id="32"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31"/>
                                        </p:tgtEl>
                                        <p:attrNameLst>
                                          <p:attrName>style.visibility</p:attrName>
                                        </p:attrNameLst>
                                      </p:cBhvr>
                                      <p:to>
                                        <p:strVal val="visible"/>
                                      </p:to>
                                    </p:set>
                                    <p:anim calcmode="lin" valueType="num">
                                      <p:cBhvr additive="base">
                                        <p:cTn id="37" dur="500" fill="hold"/>
                                        <p:tgtEl>
                                          <p:spTgt spid="30731"/>
                                        </p:tgtEl>
                                        <p:attrNameLst>
                                          <p:attrName>ppt_x</p:attrName>
                                        </p:attrNameLst>
                                      </p:cBhvr>
                                      <p:tavLst>
                                        <p:tav tm="0">
                                          <p:val>
                                            <p:strVal val="0-#ppt_w/2"/>
                                          </p:val>
                                        </p:tav>
                                        <p:tav tm="100000">
                                          <p:val>
                                            <p:strVal val="#ppt_x"/>
                                          </p:val>
                                        </p:tav>
                                      </p:tavLst>
                                    </p:anim>
                                    <p:anim calcmode="lin" valueType="num">
                                      <p:cBhvr additive="base">
                                        <p:cTn id="38"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0732"/>
                                        </p:tgtEl>
                                        <p:attrNameLst>
                                          <p:attrName>style.visibility</p:attrName>
                                        </p:attrNameLst>
                                      </p:cBhvr>
                                      <p:to>
                                        <p:strVal val="visible"/>
                                      </p:to>
                                    </p:set>
                                    <p:anim calcmode="lin" valueType="num">
                                      <p:cBhvr additive="base">
                                        <p:cTn id="43" dur="500" fill="hold"/>
                                        <p:tgtEl>
                                          <p:spTgt spid="30732"/>
                                        </p:tgtEl>
                                        <p:attrNameLst>
                                          <p:attrName>ppt_x</p:attrName>
                                        </p:attrNameLst>
                                      </p:cBhvr>
                                      <p:tavLst>
                                        <p:tav tm="0">
                                          <p:val>
                                            <p:strVal val="1+#ppt_w/2"/>
                                          </p:val>
                                        </p:tav>
                                        <p:tav tm="100000">
                                          <p:val>
                                            <p:strVal val="#ppt_x"/>
                                          </p:val>
                                        </p:tav>
                                      </p:tavLst>
                                    </p:anim>
                                    <p:anim calcmode="lin" valueType="num">
                                      <p:cBhvr additive="base">
                                        <p:cTn id="44" dur="500" fill="hold"/>
                                        <p:tgtEl>
                                          <p:spTgt spid="30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utoUpdateAnimBg="0"/>
      <p:bldP spid="30728" grpId="0" autoUpdateAnimBg="0"/>
      <p:bldP spid="30729" grpId="0" autoUpdateAnimBg="0"/>
      <p:bldP spid="30730" grpId="0" autoUpdateAnimBg="0"/>
      <p:bldP spid="30731" grpId="0" autoUpdateAnimBg="0"/>
      <p:bldP spid="30732" grpId="0" autoUpdateAnimBg="0"/>
      <p:bldP spid="307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2996" name="Rectangle 4"/>
          <p:cNvSpPr>
            <a:spLocks noGrp="1" noChangeArrowheads="1"/>
          </p:cNvSpPr>
          <p:nvPr>
            <p:ph type="title"/>
          </p:nvPr>
        </p:nvSpPr>
        <p:spPr>
          <a:xfrm>
            <a:off x="457200" y="274638"/>
            <a:ext cx="5562600" cy="1143000"/>
          </a:xfrm>
          <a:effectLst>
            <a:outerShdw dist="53882" dir="2700000" algn="ctr" rotWithShape="0">
              <a:schemeClr val="tx2"/>
            </a:outerShdw>
          </a:effectLst>
        </p:spPr>
        <p:txBody>
          <a:bodyPr/>
          <a:lstStyle/>
          <a:p>
            <a:r>
              <a:rPr lang="en-US" b="1">
                <a:solidFill>
                  <a:srgbClr val="FFFF00"/>
                </a:solidFill>
              </a:rPr>
              <a:t>What about </a:t>
            </a:r>
            <a:br>
              <a:rPr lang="en-US" b="1">
                <a:solidFill>
                  <a:srgbClr val="FFFF00"/>
                </a:solidFill>
              </a:rPr>
            </a:br>
            <a:r>
              <a:rPr lang="en-US" b="1" u="sng">
                <a:solidFill>
                  <a:srgbClr val="FFFF00"/>
                </a:solidFill>
              </a:rPr>
              <a:t>Theistic Evolution</a:t>
            </a:r>
            <a:r>
              <a:rPr lang="en-US" b="1">
                <a:solidFill>
                  <a:srgbClr val="FFFF00"/>
                </a:solidFill>
              </a:rPr>
              <a: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84994" name="Rectangle 2"/>
          <p:cNvSpPr>
            <a:spLocks noGrp="1" noChangeArrowheads="1"/>
          </p:cNvSpPr>
          <p:nvPr>
            <p:ph type="title"/>
          </p:nvPr>
        </p:nvSpPr>
        <p:spPr>
          <a:xfrm>
            <a:off x="0" y="274638"/>
            <a:ext cx="9144000" cy="1706562"/>
          </a:xfrm>
        </p:spPr>
        <p:txBody>
          <a:bodyPr/>
          <a:lstStyle/>
          <a:p>
            <a:r>
              <a:rPr lang="en-US" b="1" dirty="0"/>
              <a:t>What about </a:t>
            </a:r>
            <a:r>
              <a:rPr lang="en-US" b="1" u="sng" dirty="0"/>
              <a:t>Theistic Evolution</a:t>
            </a:r>
            <a:r>
              <a:rPr lang="en-US" b="1" dirty="0"/>
              <a:t>?</a:t>
            </a:r>
            <a:r>
              <a:rPr lang="en-US" sz="3200" b="1" dirty="0"/>
              <a:t> </a:t>
            </a:r>
            <a:br>
              <a:rPr lang="en-US" sz="3200" b="1" dirty="0"/>
            </a:br>
            <a:r>
              <a:rPr lang="en-US" sz="2800" b="1" dirty="0"/>
              <a:t>Why couldn’t God have used evolutionary processes to </a:t>
            </a:r>
            <a:r>
              <a:rPr lang="en-US" sz="2800" b="1" dirty="0" smtClean="0"/>
              <a:t>create the universe?</a:t>
            </a:r>
            <a:endParaRPr lang="en-US" sz="3200" b="1" dirty="0"/>
          </a:p>
        </p:txBody>
      </p:sp>
      <p:sp>
        <p:nvSpPr>
          <p:cNvPr id="84995" name="Rectangle 3"/>
          <p:cNvSpPr>
            <a:spLocks noGrp="1" noChangeArrowheads="1"/>
          </p:cNvSpPr>
          <p:nvPr>
            <p:ph type="body" idx="1"/>
          </p:nvPr>
        </p:nvSpPr>
        <p:spPr>
          <a:xfrm>
            <a:off x="457200" y="2362200"/>
            <a:ext cx="8229600" cy="4267200"/>
          </a:xfrm>
        </p:spPr>
        <p:txBody>
          <a:bodyPr>
            <a:normAutofit fontScale="85000" lnSpcReduction="10000"/>
          </a:bodyPr>
          <a:lstStyle/>
          <a:p>
            <a:r>
              <a:rPr lang="en-US" dirty="0" smtClean="0"/>
              <a:t>The story of evolution was made up as a way of explaining how the Universe got here </a:t>
            </a:r>
            <a:r>
              <a:rPr lang="en-US" u="sng" dirty="0" smtClean="0"/>
              <a:t>without</a:t>
            </a:r>
            <a:r>
              <a:rPr lang="en-US" dirty="0" smtClean="0"/>
              <a:t> God.</a:t>
            </a:r>
          </a:p>
          <a:p>
            <a:r>
              <a:rPr lang="en-US" dirty="0" smtClean="0"/>
              <a:t>If God did in fact use </a:t>
            </a:r>
            <a:r>
              <a:rPr lang="en-US" u="sng" dirty="0" smtClean="0"/>
              <a:t>evolutionary</a:t>
            </a:r>
            <a:r>
              <a:rPr lang="en-US" dirty="0" smtClean="0"/>
              <a:t> processes (as described by the theory of evolution) to create the universe, what that means is that God knowingly told us many untrue things in the </a:t>
            </a:r>
            <a:r>
              <a:rPr lang="en-US" u="sng" dirty="0" smtClean="0"/>
              <a:t>biblical</a:t>
            </a:r>
            <a:r>
              <a:rPr lang="en-US" dirty="0" smtClean="0"/>
              <a:t> creation account!</a:t>
            </a:r>
          </a:p>
          <a:p>
            <a:r>
              <a:rPr lang="en-US" dirty="0" smtClean="0"/>
              <a:t>Contrary </a:t>
            </a:r>
            <a:r>
              <a:rPr lang="en-US" dirty="0"/>
              <a:t>to what many would have you believe, there are </a:t>
            </a:r>
            <a:r>
              <a:rPr lang="en-US" u="sng" dirty="0"/>
              <a:t>huge</a:t>
            </a:r>
            <a:r>
              <a:rPr lang="en-US" dirty="0"/>
              <a:t> scientific problems with the theory of evolution. </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dissolve">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dissolve">
                                      <p:cBhvr>
                                        <p:cTn id="17"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3315" name="Rectangle 3"/>
          <p:cNvSpPr>
            <a:spLocks noGrp="1" noChangeArrowheads="1"/>
          </p:cNvSpPr>
          <p:nvPr>
            <p:ph type="title"/>
          </p:nvPr>
        </p:nvSpPr>
        <p:spPr>
          <a:xfrm>
            <a:off x="457200" y="0"/>
            <a:ext cx="8229600" cy="792163"/>
          </a:xfrm>
        </p:spPr>
        <p:txBody>
          <a:bodyPr/>
          <a:lstStyle/>
          <a:p>
            <a:r>
              <a:rPr lang="en-US" b="1"/>
              <a:t>Did God </a:t>
            </a:r>
            <a:r>
              <a:rPr lang="en-US" b="1" i="1"/>
              <a:t>really</a:t>
            </a:r>
            <a:r>
              <a:rPr lang="en-US" b="1"/>
              <a:t> say . . .</a:t>
            </a:r>
          </a:p>
        </p:txBody>
      </p:sp>
      <p:sp>
        <p:nvSpPr>
          <p:cNvPr id="13316" name="Rectangle 4"/>
          <p:cNvSpPr>
            <a:spLocks noGrp="1" noChangeArrowheads="1"/>
          </p:cNvSpPr>
          <p:nvPr>
            <p:ph idx="1"/>
          </p:nvPr>
        </p:nvSpPr>
        <p:spPr>
          <a:xfrm>
            <a:off x="685800" y="990600"/>
            <a:ext cx="7772400" cy="5355312"/>
          </a:xfrm>
          <a:noFill/>
          <a:ln/>
        </p:spPr>
        <p:txBody>
          <a:bodyPr>
            <a:spAutoFit/>
          </a:bodyPr>
          <a:lstStyle/>
          <a:p>
            <a:pPr marL="111125" indent="-111125">
              <a:spcBef>
                <a:spcPts val="1200"/>
              </a:spcBef>
            </a:pPr>
            <a:r>
              <a:rPr lang="en-US" sz="2400" b="1" dirty="0"/>
              <a:t>That He made the men of </a:t>
            </a:r>
            <a:r>
              <a:rPr lang="en-US" sz="2400" b="1" u="sng" dirty="0"/>
              <a:t>every</a:t>
            </a:r>
            <a:r>
              <a:rPr lang="en-US" sz="2400" b="1" dirty="0"/>
              <a:t> nation from just </a:t>
            </a:r>
            <a:r>
              <a:rPr lang="en-US" sz="2400" b="1" u="sng" dirty="0"/>
              <a:t>one</a:t>
            </a:r>
            <a:r>
              <a:rPr lang="en-US" sz="2400" b="1" dirty="0"/>
              <a:t> man (Adam) whom He created directly from the dust of the ground and one woman whom He created from Adam’s rib? </a:t>
            </a:r>
            <a:r>
              <a:rPr lang="en-US" sz="2400" b="1" dirty="0">
                <a:solidFill>
                  <a:srgbClr val="000099"/>
                </a:solidFill>
              </a:rPr>
              <a:t>(Genesis 1:26-28; 2:7, 18, 20-25; Acts 17:26)</a:t>
            </a:r>
          </a:p>
          <a:p>
            <a:pPr marL="111125" indent="-111125">
              <a:spcBef>
                <a:spcPts val="1200"/>
              </a:spcBef>
            </a:pPr>
            <a:r>
              <a:rPr lang="en-US" sz="2400" b="1" dirty="0"/>
              <a:t>That before the first man Adam sinned, there was no suffering or death in the world like there is today? </a:t>
            </a:r>
            <a:r>
              <a:rPr lang="en-US" sz="2400" b="1" dirty="0">
                <a:solidFill>
                  <a:srgbClr val="000099"/>
                </a:solidFill>
              </a:rPr>
              <a:t>(Genesis 3:16-20; Romans 5:12, 8:18-23)</a:t>
            </a:r>
          </a:p>
          <a:p>
            <a:pPr marL="111125" indent="-111125">
              <a:spcBef>
                <a:spcPts val="1200"/>
              </a:spcBef>
            </a:pPr>
            <a:r>
              <a:rPr lang="en-US" sz="2400" b="1" dirty="0">
                <a:solidFill>
                  <a:srgbClr val="000000"/>
                </a:solidFill>
              </a:rPr>
              <a:t>That some men in ancient times lived in excess</a:t>
            </a:r>
            <a:r>
              <a:rPr lang="en-US" sz="2400" b="1" dirty="0"/>
              <a:t> of 900 years? </a:t>
            </a:r>
            <a:r>
              <a:rPr lang="en-US" sz="2400" b="1" dirty="0">
                <a:solidFill>
                  <a:srgbClr val="000099"/>
                </a:solidFill>
              </a:rPr>
              <a:t>(Genesis 5:5,8,11,14,20,27)</a:t>
            </a:r>
          </a:p>
          <a:p>
            <a:pPr marL="111125" indent="-111125">
              <a:spcBef>
                <a:spcPts val="1200"/>
              </a:spcBef>
            </a:pPr>
            <a:r>
              <a:rPr lang="en-US" sz="2400" b="1" dirty="0"/>
              <a:t>That God once judged the whole world by sending a flood that covered every mountain on earth? </a:t>
            </a:r>
            <a:r>
              <a:rPr lang="en-US" sz="2400" b="1" dirty="0">
                <a:solidFill>
                  <a:srgbClr val="000099"/>
                </a:solidFill>
              </a:rPr>
              <a:t>(Genesis 6:1-8:22; Luke 17:26-27; 2Peter 2:5) </a:t>
            </a:r>
            <a:endParaRPr lang="en-US" b="1" dirty="0">
              <a:solidFill>
                <a:srgbClr val="000099"/>
              </a:solidFill>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dissolve">
                                      <p:cBhvr>
                                        <p:cTn id="7" dur="500"/>
                                        <p:tgtEl>
                                          <p:spTgt spid="133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dissolve">
                                      <p:cBhvr>
                                        <p:cTn id="12" dur="500"/>
                                        <p:tgtEl>
                                          <p:spTgt spid="13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Effect transition="in" filter="dissolve">
                                      <p:cBhvr>
                                        <p:cTn id="17" dur="5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685800"/>
            <a:ext cx="7772400" cy="2057400"/>
          </a:xfrm>
          <a:effectLst>
            <a:outerShdw dist="35921" dir="2700000" algn="ctr" rotWithShape="0">
              <a:srgbClr val="000000"/>
            </a:outerShdw>
          </a:effectLst>
        </p:spPr>
        <p:txBody>
          <a:bodyPr/>
          <a:lstStyle/>
          <a:p>
            <a:r>
              <a:rPr lang="en-US" sz="4000"/>
              <a:t>Scientific Objections to </a:t>
            </a:r>
            <a:r>
              <a:rPr lang="en-US" sz="6600" u="sng">
                <a:solidFill>
                  <a:srgbClr val="FFFF00"/>
                </a:solidFill>
              </a:rPr>
              <a:t>Cosmic</a:t>
            </a:r>
            <a:r>
              <a:rPr lang="en-US" sz="6600">
                <a:solidFill>
                  <a:srgbClr val="FFFF00"/>
                </a:solidFill>
              </a:rPr>
              <a:t> Evolution*</a:t>
            </a:r>
          </a:p>
        </p:txBody>
      </p:sp>
      <p:sp>
        <p:nvSpPr>
          <p:cNvPr id="63492" name="Rectangle 4"/>
          <p:cNvSpPr>
            <a:spLocks noGrp="1" noChangeArrowheads="1"/>
          </p:cNvSpPr>
          <p:nvPr>
            <p:ph type="subTitle" idx="1"/>
          </p:nvPr>
        </p:nvSpPr>
        <p:spPr>
          <a:xfrm>
            <a:off x="1371600" y="2971800"/>
            <a:ext cx="6477000" cy="2438400"/>
          </a:xfrm>
          <a:effectLst>
            <a:outerShdw dist="35921" dir="2700000" algn="ctr" rotWithShape="0">
              <a:schemeClr val="bg2"/>
            </a:outerShdw>
          </a:effectLst>
        </p:spPr>
        <p:txBody>
          <a:bodyPr/>
          <a:lstStyle/>
          <a:p>
            <a:pPr marL="609600" indent="-609600"/>
            <a:endParaRPr lang="en-US" sz="6000">
              <a:solidFill>
                <a:srgbClr val="FFFF00"/>
              </a:solidFill>
            </a:endParaRPr>
          </a:p>
          <a:p>
            <a:pPr marL="609600" indent="-609600" algn="l" eaLnBrk="0" hangingPunct="0">
              <a:spcBef>
                <a:spcPct val="0"/>
              </a:spcBef>
              <a:buClr>
                <a:schemeClr val="bg1"/>
              </a:buClr>
              <a:buFontTx/>
              <a:buNone/>
            </a:pPr>
            <a:r>
              <a:rPr lang="en-US" b="1"/>
              <a:t>*	The universe (stars, planets, and earth) came from a Big Bang</a:t>
            </a:r>
            <a:endParaRPr lang="en-US" sz="6000">
              <a:solidFill>
                <a:srgbClr val="FFFF00"/>
              </a:solidFill>
            </a:endParaRPr>
          </a:p>
        </p:txBody>
      </p:sp>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ars phes 1995 p"/>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a:effectLst>
            <a:outerShdw dist="107763" dir="2700000" algn="ctr" rotWithShape="0">
              <a:schemeClr val="tx1"/>
            </a:outerShdw>
          </a:effectLst>
        </p:spPr>
      </p:pic>
      <p:sp>
        <p:nvSpPr>
          <p:cNvPr id="44035" name="Rectangle 3"/>
          <p:cNvSpPr>
            <a:spLocks noGrp="1" noChangeArrowheads="1"/>
          </p:cNvSpPr>
          <p:nvPr>
            <p:ph type="ctrTitle"/>
          </p:nvPr>
        </p:nvSpPr>
        <p:spPr>
          <a:xfrm>
            <a:off x="685800" y="609600"/>
            <a:ext cx="7772400" cy="5333999"/>
          </a:xfrm>
          <a:noFill/>
          <a:ln/>
          <a:effectLst>
            <a:outerShdw dist="107763" dir="2700000" algn="ctr" rotWithShape="0">
              <a:schemeClr val="tx1"/>
            </a:outerShdw>
          </a:effectLst>
        </p:spPr>
        <p:txBody>
          <a:bodyPr>
            <a:normAutofit/>
          </a:bodyPr>
          <a:lstStyle/>
          <a:p>
            <a:pPr>
              <a:lnSpc>
                <a:spcPct val="90000"/>
              </a:lnSpc>
            </a:pPr>
            <a:r>
              <a:rPr lang="en-US" sz="7600" b="1" dirty="0">
                <a:latin typeface="GoudySans Md BT" pitchFamily="34" charset="0"/>
              </a:rPr>
              <a:t>Some Evolutionists say that the</a:t>
            </a:r>
            <a:r>
              <a:rPr lang="en-US" sz="7600" b="1" dirty="0">
                <a:solidFill>
                  <a:srgbClr val="FFFF00"/>
                </a:solidFill>
                <a:latin typeface="GoudySans Md BT" pitchFamily="34" charset="0"/>
              </a:rPr>
              <a:t> Universe came from nothing!</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2" descr="HBJ 1989 362 cup"/>
          <p:cNvPicPr>
            <a:picLocks noChangeAspect="1" noChangeArrowheads="1"/>
          </p:cNvPicPr>
          <p:nvPr/>
        </p:nvPicPr>
        <p:blipFill>
          <a:blip r:embed="rId2" cstate="print"/>
          <a:srcRect/>
          <a:stretch>
            <a:fillRect/>
          </a:stretch>
        </p:blipFill>
        <p:spPr bwMode="auto">
          <a:xfrm>
            <a:off x="0" y="14288"/>
            <a:ext cx="9144000" cy="6026150"/>
          </a:xfrm>
          <a:prstGeom prst="rect">
            <a:avLst/>
          </a:prstGeom>
          <a:noFill/>
        </p:spPr>
      </p:pic>
      <p:sp>
        <p:nvSpPr>
          <p:cNvPr id="47107" name="Rectangle 3"/>
          <p:cNvSpPr>
            <a:spLocks noGrp="1" noChangeArrowheads="1"/>
          </p:cNvSpPr>
          <p:nvPr>
            <p:ph type="title"/>
          </p:nvPr>
        </p:nvSpPr>
        <p:spPr>
          <a:xfrm>
            <a:off x="685800" y="6248400"/>
            <a:ext cx="7848600" cy="457200"/>
          </a:xfrm>
          <a:effectLst>
            <a:outerShdw dist="35921" dir="2700000" algn="ctr" rotWithShape="0">
              <a:schemeClr val="tx1"/>
            </a:outerShdw>
          </a:effectLst>
        </p:spPr>
        <p:txBody>
          <a:bodyPr/>
          <a:lstStyle/>
          <a:p>
            <a:r>
              <a:rPr lang="en-US" sz="2400" b="1">
                <a:latin typeface="GoudySans Md BT" pitchFamily="34" charset="0"/>
              </a:rPr>
              <a:t>HBJ </a:t>
            </a:r>
            <a:r>
              <a:rPr lang="en-US" sz="2400" b="1" i="1">
                <a:latin typeface="GoudySans Md BT" pitchFamily="34" charset="0"/>
              </a:rPr>
              <a:t>General Science,</a:t>
            </a:r>
            <a:r>
              <a:rPr lang="en-US" sz="2400" b="1">
                <a:latin typeface="GoudySans Md BT" pitchFamily="34" charset="0"/>
              </a:rPr>
              <a:t> 1989, p. 362</a:t>
            </a:r>
            <a:endParaRPr lang="en-US" sz="3600" b="1">
              <a:latin typeface="GoudyOlSt BT" pitchFamily="18" charset="0"/>
            </a:endParaRPr>
          </a:p>
        </p:txBody>
      </p:sp>
      <p:sp>
        <p:nvSpPr>
          <p:cNvPr id="47108" name="Rectangle 4"/>
          <p:cNvSpPr>
            <a:spLocks noChangeArrowheads="1"/>
          </p:cNvSpPr>
          <p:nvPr/>
        </p:nvSpPr>
        <p:spPr bwMode="auto">
          <a:xfrm>
            <a:off x="1981200" y="2209800"/>
            <a:ext cx="6553200" cy="381000"/>
          </a:xfrm>
          <a:prstGeom prst="rect">
            <a:avLst/>
          </a:prstGeom>
          <a:solidFill>
            <a:srgbClr val="EEEEEE"/>
          </a:solidFill>
          <a:ln w="9525">
            <a:no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09" name="Line 5"/>
          <p:cNvSpPr>
            <a:spLocks noChangeShapeType="1"/>
          </p:cNvSpPr>
          <p:nvPr/>
        </p:nvSpPr>
        <p:spPr bwMode="auto">
          <a:xfrm>
            <a:off x="5562600" y="2971800"/>
            <a:ext cx="3429000" cy="0"/>
          </a:xfrm>
          <a:prstGeom prst="line">
            <a:avLst/>
          </a:prstGeom>
          <a:noFill/>
          <a:ln w="76200">
            <a:solidFill>
              <a:srgbClr val="FF3300"/>
            </a:solidFill>
            <a:round/>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10" name="Line 6"/>
          <p:cNvSpPr>
            <a:spLocks noChangeShapeType="1"/>
          </p:cNvSpPr>
          <p:nvPr/>
        </p:nvSpPr>
        <p:spPr bwMode="auto">
          <a:xfrm>
            <a:off x="228600" y="3429000"/>
            <a:ext cx="1371600" cy="0"/>
          </a:xfrm>
          <a:prstGeom prst="line">
            <a:avLst/>
          </a:prstGeom>
          <a:noFill/>
          <a:ln w="76200">
            <a:solidFill>
              <a:srgbClr val="FF3300"/>
            </a:solidFill>
            <a:round/>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11" name="Line 7"/>
          <p:cNvSpPr>
            <a:spLocks noChangeShapeType="1"/>
          </p:cNvSpPr>
          <p:nvPr/>
        </p:nvSpPr>
        <p:spPr bwMode="auto">
          <a:xfrm>
            <a:off x="228600" y="5334000"/>
            <a:ext cx="2209800" cy="0"/>
          </a:xfrm>
          <a:prstGeom prst="line">
            <a:avLst/>
          </a:prstGeom>
          <a:noFill/>
          <a:ln w="76200">
            <a:solidFill>
              <a:srgbClr val="FF3300"/>
            </a:solidFill>
            <a:round/>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12" name="Line 8"/>
          <p:cNvSpPr>
            <a:spLocks noChangeShapeType="1"/>
          </p:cNvSpPr>
          <p:nvPr/>
        </p:nvSpPr>
        <p:spPr bwMode="auto">
          <a:xfrm>
            <a:off x="8382000" y="4953000"/>
            <a:ext cx="609600" cy="0"/>
          </a:xfrm>
          <a:prstGeom prst="line">
            <a:avLst/>
          </a:prstGeom>
          <a:noFill/>
          <a:ln w="76200">
            <a:solidFill>
              <a:srgbClr val="FF3300"/>
            </a:solidFill>
            <a:round/>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13" name="Line 9"/>
          <p:cNvSpPr>
            <a:spLocks noChangeShapeType="1"/>
          </p:cNvSpPr>
          <p:nvPr/>
        </p:nvSpPr>
        <p:spPr bwMode="auto">
          <a:xfrm>
            <a:off x="1066800" y="4127500"/>
            <a:ext cx="4724400" cy="0"/>
          </a:xfrm>
          <a:prstGeom prst="line">
            <a:avLst/>
          </a:prstGeom>
          <a:noFill/>
          <a:ln w="76200">
            <a:solidFill>
              <a:srgbClr val="FF3300"/>
            </a:solidFill>
            <a:round/>
            <a:headEnd/>
            <a:tailEnd/>
          </a:ln>
          <a:effectLst>
            <a:outerShdw dist="35921" dir="2700000" algn="ctr" rotWithShape="0">
              <a:schemeClr val="tx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
        <p:nvSpPr>
          <p:cNvPr id="47114" name="Rectangle 10"/>
          <p:cNvSpPr>
            <a:spLocks noChangeArrowheads="1"/>
          </p:cNvSpPr>
          <p:nvPr/>
        </p:nvSpPr>
        <p:spPr bwMode="auto">
          <a:xfrm>
            <a:off x="2133600" y="2286000"/>
            <a:ext cx="1219200" cy="381000"/>
          </a:xfrm>
          <a:prstGeom prst="rect">
            <a:avLst/>
          </a:prstGeom>
          <a:solidFill>
            <a:srgbClr val="EEEEEE"/>
          </a:solidFill>
          <a:ln w="9525">
            <a:noFill/>
            <a:miter lim="800000"/>
            <a:headEnd/>
            <a:tailEnd/>
          </a:ln>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pic>
        <p:nvPicPr>
          <p:cNvPr id="47115" name="Picture 11" descr="HBJ General Cover"/>
          <p:cNvPicPr>
            <a:picLocks noChangeAspect="1" noChangeArrowheads="1"/>
          </p:cNvPicPr>
          <p:nvPr/>
        </p:nvPicPr>
        <p:blipFill>
          <a:blip r:embed="rId3" cstate="print"/>
          <a:srcRect/>
          <a:stretch>
            <a:fillRect/>
          </a:stretch>
        </p:blipFill>
        <p:spPr bwMode="auto">
          <a:xfrm>
            <a:off x="7007225" y="5029200"/>
            <a:ext cx="1450975" cy="1828800"/>
          </a:xfrm>
          <a:prstGeom prst="rect">
            <a:avLst/>
          </a:prstGeom>
          <a:noFill/>
        </p:spPr>
      </p:pic>
    </p:spTree>
  </p:cSld>
  <p:clrMapOvr>
    <a:masterClrMapping/>
  </p:clrMapOvr>
  <p:transition>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a:effectLst>
            <a:outerShdw dist="107763" dir="2700000" algn="ctr" rotWithShape="0">
              <a:srgbClr val="000000"/>
            </a:outerShdw>
          </a:effectLst>
        </p:spPr>
        <p:txBody>
          <a:bodyPr/>
          <a:lstStyle/>
          <a:p>
            <a:pPr>
              <a:lnSpc>
                <a:spcPct val="90000"/>
              </a:lnSpc>
            </a:pPr>
            <a:r>
              <a:rPr lang="en-US" sz="5200" b="1">
                <a:latin typeface="Tahoma" pitchFamily="34" charset="0"/>
              </a:rPr>
              <a:t>Something from Nothing?</a:t>
            </a:r>
          </a:p>
        </p:txBody>
      </p:sp>
      <p:sp>
        <p:nvSpPr>
          <p:cNvPr id="48131" name="Rectangle 3"/>
          <p:cNvSpPr>
            <a:spLocks noGrp="1" noChangeArrowheads="1"/>
          </p:cNvSpPr>
          <p:nvPr>
            <p:ph type="body" idx="1"/>
          </p:nvPr>
        </p:nvSpPr>
        <p:spPr/>
        <p:txBody>
          <a:bodyPr/>
          <a:lstStyle/>
          <a:p>
            <a:r>
              <a:rPr lang="en-US" b="1" dirty="0">
                <a:latin typeface="Comic Sans MS" pitchFamily="66" charset="0"/>
              </a:rPr>
              <a:t>The idea that something came from nothing is a philosophical absurdity!</a:t>
            </a:r>
          </a:p>
          <a:p>
            <a:r>
              <a:rPr lang="en-US" b="1" dirty="0">
                <a:latin typeface="Comic Sans MS" pitchFamily="66" charset="0"/>
              </a:rPr>
              <a:t>It is also a violation of the </a:t>
            </a:r>
            <a:r>
              <a:rPr lang="en-US" b="1" dirty="0">
                <a:solidFill>
                  <a:srgbClr val="FFFF00"/>
                </a:solidFill>
                <a:latin typeface="Comic Sans MS" pitchFamily="66" charset="0"/>
              </a:rPr>
              <a:t>First Law of Thermodynamics</a:t>
            </a:r>
            <a:r>
              <a:rPr lang="en-US" b="1" dirty="0">
                <a:latin typeface="Comic Sans MS" pitchFamily="66" charset="0"/>
              </a:rPr>
              <a:t>, which </a:t>
            </a:r>
            <a:r>
              <a:rPr lang="en-US" b="1" smtClean="0">
                <a:latin typeface="Comic Sans MS" pitchFamily="66" charset="0"/>
              </a:rPr>
              <a:t>tells us that</a:t>
            </a:r>
            <a:r>
              <a:rPr lang="en-US" b="1" dirty="0" smtClean="0">
                <a:latin typeface="Comic Sans MS" pitchFamily="66" charset="0"/>
              </a:rPr>
              <a:t>: </a:t>
            </a:r>
            <a:r>
              <a:rPr lang="en-US" b="1" dirty="0">
                <a:latin typeface="Comic Sans MS" pitchFamily="66" charset="0"/>
              </a:rPr>
              <a:t>“</a:t>
            </a:r>
            <a:r>
              <a:rPr lang="en-US" b="1" i="1" dirty="0">
                <a:latin typeface="Comic Sans MS" pitchFamily="66" charset="0"/>
              </a:rPr>
              <a:t>Energy can neither be created nor destroyed”</a:t>
            </a:r>
            <a:endParaRPr lang="en-US" b="1" i="1" dirty="0">
              <a:solidFill>
                <a:srgbClr val="FFFF00"/>
              </a:solidFill>
              <a:latin typeface="Comic Sans MS" pitchFamily="66" charset="0"/>
            </a:endParaRPr>
          </a:p>
        </p:txBody>
      </p:sp>
    </p:spTree>
  </p:cSld>
  <p:clrMapOvr>
    <a:overrideClrMapping bg1="dk2" tx1="lt1" bg2="dk1" tx2="lt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tars phes 1995 p"/>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outerShdw dist="107763" dir="2700000" algn="ctr" rotWithShape="0">
              <a:schemeClr val="tx1"/>
            </a:outerShdw>
          </a:effectLst>
        </p:spPr>
      </p:pic>
      <p:sp>
        <p:nvSpPr>
          <p:cNvPr id="49155" name="Rectangle 3"/>
          <p:cNvSpPr>
            <a:spLocks noGrp="1" noChangeArrowheads="1"/>
          </p:cNvSpPr>
          <p:nvPr>
            <p:ph type="ctrTitle"/>
          </p:nvPr>
        </p:nvSpPr>
        <p:spPr>
          <a:xfrm>
            <a:off x="685800" y="228600"/>
            <a:ext cx="7772400" cy="6096000"/>
          </a:xfrm>
          <a:noFill/>
          <a:ln/>
          <a:effectLst>
            <a:outerShdw dist="107763" dir="2700000" algn="ctr" rotWithShape="0">
              <a:schemeClr val="tx1"/>
            </a:outerShdw>
          </a:effectLst>
        </p:spPr>
        <p:txBody>
          <a:bodyPr/>
          <a:lstStyle/>
          <a:p>
            <a:pPr>
              <a:lnSpc>
                <a:spcPct val="90000"/>
              </a:lnSpc>
            </a:pPr>
            <a:r>
              <a:rPr lang="en-US" sz="7600" b="1" dirty="0">
                <a:latin typeface="GoudySans Md BT" pitchFamily="34" charset="0"/>
              </a:rPr>
              <a:t>Some Evolutionists say that the </a:t>
            </a:r>
            <a:r>
              <a:rPr lang="en-US" sz="7600" b="1" dirty="0">
                <a:solidFill>
                  <a:srgbClr val="FFFF00"/>
                </a:solidFill>
                <a:latin typeface="GoudySans Md BT" pitchFamily="34" charset="0"/>
              </a:rPr>
              <a:t>Universe has always been here!</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152400"/>
            <a:ext cx="8229600" cy="1600200"/>
          </a:xfrm>
          <a:noFill/>
          <a:ln/>
          <a:effectLst>
            <a:outerShdw dist="107763" dir="2700000" algn="ctr" rotWithShape="0">
              <a:srgbClr val="000000"/>
            </a:outerShdw>
          </a:effectLst>
        </p:spPr>
        <p:txBody>
          <a:bodyPr>
            <a:normAutofit fontScale="90000"/>
          </a:bodyPr>
          <a:lstStyle/>
          <a:p>
            <a:pPr>
              <a:lnSpc>
                <a:spcPct val="90000"/>
              </a:lnSpc>
            </a:pPr>
            <a:r>
              <a:rPr lang="en-US" sz="6400" b="1" dirty="0">
                <a:latin typeface="Tahoma" pitchFamily="34" charset="0"/>
              </a:rPr>
              <a:t>Has The Universe Always Been Here?</a:t>
            </a:r>
          </a:p>
        </p:txBody>
      </p:sp>
      <p:sp>
        <p:nvSpPr>
          <p:cNvPr id="203779" name="Rectangle 3"/>
          <p:cNvSpPr>
            <a:spLocks noGrp="1" noChangeArrowheads="1"/>
          </p:cNvSpPr>
          <p:nvPr>
            <p:ph type="body" idx="1"/>
          </p:nvPr>
        </p:nvSpPr>
        <p:spPr>
          <a:xfrm>
            <a:off x="457200" y="2133600"/>
            <a:ext cx="8229600" cy="4530725"/>
          </a:xfrm>
        </p:spPr>
        <p:txBody>
          <a:bodyPr/>
          <a:lstStyle/>
          <a:p>
            <a:pPr>
              <a:lnSpc>
                <a:spcPct val="90000"/>
              </a:lnSpc>
            </a:pPr>
            <a:r>
              <a:rPr lang="en-US" sz="2800" b="1" dirty="0">
                <a:latin typeface="Comic Sans MS" pitchFamily="66" charset="0"/>
              </a:rPr>
              <a:t>The universe as we know it </a:t>
            </a:r>
            <a:r>
              <a:rPr lang="en-US" sz="2800" b="1" dirty="0">
                <a:solidFill>
                  <a:srgbClr val="FFFF00"/>
                </a:solidFill>
                <a:latin typeface="Comic Sans MS" pitchFamily="66" charset="0"/>
              </a:rPr>
              <a:t>cannot</a:t>
            </a:r>
            <a:r>
              <a:rPr lang="en-US" sz="2800" b="1" dirty="0">
                <a:latin typeface="Comic Sans MS" pitchFamily="66" charset="0"/>
              </a:rPr>
              <a:t> be infinitely old.</a:t>
            </a:r>
          </a:p>
          <a:p>
            <a:pPr>
              <a:lnSpc>
                <a:spcPct val="90000"/>
              </a:lnSpc>
            </a:pPr>
            <a:r>
              <a:rPr lang="en-US" sz="2800" b="1" dirty="0">
                <a:latin typeface="Comic Sans MS" pitchFamily="66" charset="0"/>
              </a:rPr>
              <a:t>The reason? Because according to the Second Law of Thermodynamics, the universe is running down or “wearing out”.</a:t>
            </a:r>
          </a:p>
          <a:p>
            <a:pPr>
              <a:lnSpc>
                <a:spcPct val="90000"/>
              </a:lnSpc>
            </a:pPr>
            <a:r>
              <a:rPr lang="en-US" sz="2800" b="1" dirty="0">
                <a:solidFill>
                  <a:srgbClr val="FFFF00"/>
                </a:solidFill>
                <a:latin typeface="Comic Sans MS" pitchFamily="66" charset="0"/>
              </a:rPr>
              <a:t>Second Law of Thermodynamics</a:t>
            </a:r>
            <a:r>
              <a:rPr lang="en-US" sz="2800" b="1" dirty="0">
                <a:latin typeface="Comic Sans MS" pitchFamily="66" charset="0"/>
              </a:rPr>
              <a:t> </a:t>
            </a:r>
            <a:r>
              <a:rPr lang="en-US" sz="2800" b="1" dirty="0" smtClean="0">
                <a:latin typeface="Comic Sans MS" pitchFamily="66" charset="0"/>
              </a:rPr>
              <a:t>(more formally </a:t>
            </a:r>
            <a:r>
              <a:rPr lang="en-US" sz="2800" b="1" dirty="0">
                <a:latin typeface="Comic Sans MS" pitchFamily="66" charset="0"/>
              </a:rPr>
              <a:t>stated): </a:t>
            </a:r>
            <a:r>
              <a:rPr lang="en-US" sz="2800" b="1" dirty="0" smtClean="0">
                <a:latin typeface="Comic Sans MS" pitchFamily="66" charset="0"/>
              </a:rPr>
              <a:t>“</a:t>
            </a:r>
            <a:r>
              <a:rPr lang="en-US" sz="2800" b="1" i="1" dirty="0" smtClean="0">
                <a:latin typeface="Comic Sans MS" pitchFamily="66" charset="0"/>
              </a:rPr>
              <a:t>in all energy exchanges, if no energy enters or leaves the system, the potential energy of the state will always be less than that of the initial state</a:t>
            </a:r>
            <a:r>
              <a:rPr lang="en-US" sz="2800" b="1" dirty="0" smtClean="0">
                <a:latin typeface="Comic Sans MS" pitchFamily="66" charset="0"/>
              </a:rPr>
              <a:t>.”</a:t>
            </a:r>
            <a:endParaRPr lang="en-US" sz="2800" b="1" dirty="0">
              <a:latin typeface="Comic Sans MS" pitchFamily="66" charset="0"/>
            </a:endParaRPr>
          </a:p>
          <a:p>
            <a:pPr>
              <a:lnSpc>
                <a:spcPct val="90000"/>
              </a:lnSpc>
            </a:pPr>
            <a:endParaRPr lang="en-US" sz="2800" b="1" dirty="0">
              <a:solidFill>
                <a:srgbClr val="FFFF00"/>
              </a:solidFill>
              <a:latin typeface="Comic Sans MS" pitchFamily="66"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dissolve">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dissolve">
                                      <p:cBhvr>
                                        <p:cTn id="12" dur="500"/>
                                        <p:tgtEl>
                                          <p:spTgt spid="203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Effect transition="in" filter="dissolve">
                                      <p:cBhvr>
                                        <p:cTn id="17" dur="500"/>
                                        <p:tgtEl>
                                          <p:spTgt spid="203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5257800"/>
          </a:xfrm>
          <a:effectLst>
            <a:outerShdw dist="107763" dir="2700000" algn="ctr" rotWithShape="0">
              <a:schemeClr val="tx1"/>
            </a:outerShdw>
          </a:effectLst>
        </p:spPr>
        <p:txBody>
          <a:bodyPr/>
          <a:lstStyle/>
          <a:p>
            <a:r>
              <a:rPr lang="en-US" sz="4800" b="1">
                <a:latin typeface="GoudySans Md BT" pitchFamily="34" charset="0"/>
              </a:rPr>
              <a:t>The Second Law of Thermodynamics:</a:t>
            </a:r>
            <a:r>
              <a:rPr lang="en-US" sz="7200" b="1">
                <a:latin typeface="GoudySans Md BT" pitchFamily="34" charset="0"/>
              </a:rPr>
              <a:t/>
            </a:r>
            <a:br>
              <a:rPr lang="en-US" sz="7200" b="1">
                <a:latin typeface="GoudySans Md BT" pitchFamily="34" charset="0"/>
              </a:rPr>
            </a:br>
            <a:r>
              <a:rPr lang="en-US" sz="9600" b="1">
                <a:latin typeface="GoudySans Md BT" pitchFamily="34" charset="0"/>
              </a:rPr>
              <a:t>Everything tends toward disorder</a:t>
            </a:r>
            <a:endParaRPr lang="en-US" b="1">
              <a:latin typeface="GoudySans Md BT" pitchFamily="34" charset="0"/>
            </a:endParaRPr>
          </a:p>
        </p:txBody>
      </p:sp>
    </p:spTree>
  </p:cSld>
  <p:clrMapOvr>
    <a:overrideClrMapping bg1="lt1" tx1="dk1" bg2="lt2" tx2="dk2" accent1="accent1" accent2="accent2" accent3="accent3" accent4="accent4" accent5="accent5" accent6="accent6" hlink="hlink" folHlink="folHlink"/>
  </p:clrMapOvr>
  <p:transition advTm="2000">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5257800"/>
          </a:xfrm>
          <a:effectLst>
            <a:outerShdw dist="107763" dir="2700000" algn="ctr" rotWithShape="0">
              <a:schemeClr val="tx1"/>
            </a:outerShdw>
          </a:effectLst>
        </p:spPr>
        <p:txBody>
          <a:bodyPr/>
          <a:lstStyle/>
          <a:p>
            <a:r>
              <a:rPr lang="en-US" sz="4800" b="1">
                <a:latin typeface="GoudySans Md BT" pitchFamily="34" charset="0"/>
              </a:rPr>
              <a:t>The Second Law of Thermodynamics:</a:t>
            </a:r>
            <a:br>
              <a:rPr lang="en-US" sz="4800" b="1">
                <a:latin typeface="GoudySans Md BT" pitchFamily="34" charset="0"/>
              </a:rPr>
            </a:br>
            <a:r>
              <a:rPr lang="en-US" sz="9600" b="1">
                <a:latin typeface="GoudySans Md BT" pitchFamily="34" charset="0"/>
              </a:rPr>
              <a:t>Everything tends toward disorder</a:t>
            </a:r>
            <a:endParaRPr lang="en-US" b="1">
              <a:latin typeface="GoudySans Md BT" pitchFamily="34" charset="0"/>
            </a:endParaRPr>
          </a:p>
        </p:txBody>
      </p:sp>
    </p:spTree>
  </p:cSld>
  <p:clrMapOvr>
    <a:overrideClrMapping bg1="lt1" tx1="dk1" bg2="lt2" tx2="dk2" accent1="accent1" accent2="accent2" accent3="accent3" accent4="accent4" accent5="accent5" accent6="accent6" hlink="hlink" folHlink="folHlink"/>
  </p:clrMapOvr>
  <p:transition advTm="2000">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5257800"/>
          </a:xfrm>
          <a:effectLst>
            <a:outerShdw dist="107763" dir="2700000" algn="ctr" rotWithShape="0">
              <a:schemeClr val="tx1"/>
            </a:outerShdw>
          </a:effectLst>
        </p:spPr>
        <p:txBody>
          <a:bodyPr/>
          <a:lstStyle/>
          <a:p>
            <a:r>
              <a:rPr lang="en-US" sz="4800" b="1">
                <a:latin typeface="GoudySans Md BT" pitchFamily="34" charset="0"/>
              </a:rPr>
              <a:t>The Second Law of Thermodynamics:</a:t>
            </a:r>
            <a:br>
              <a:rPr lang="en-US" sz="4800" b="1">
                <a:latin typeface="GoudySans Md BT" pitchFamily="34" charset="0"/>
              </a:rPr>
            </a:br>
            <a:r>
              <a:rPr lang="en-US" sz="9600" b="1">
                <a:latin typeface="GoudySans Md BT" pitchFamily="34" charset="0"/>
              </a:rPr>
              <a:t>Everything tends toward disorder</a:t>
            </a:r>
            <a:endParaRPr lang="en-US" b="1">
              <a:latin typeface="GoudySans Md BT" pitchFamily="34" charset="0"/>
            </a:endParaRPr>
          </a:p>
        </p:txBody>
      </p:sp>
    </p:spTree>
  </p:cSld>
  <p:clrMapOvr>
    <a:overrideClrMapping bg1="lt1" tx1="dk1" bg2="lt2" tx2="dk2" accent1="accent1" accent2="accent2" accent3="accent3" accent4="accent4" accent5="accent5" accent6="accent6" hlink="hlink" folHlink="folHlink"/>
  </p:clrMapOvr>
  <p:transition advTm="2000">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609600"/>
            <a:ext cx="7772400" cy="5257800"/>
          </a:xfrm>
          <a:effectLst>
            <a:outerShdw dist="107763" dir="2700000" algn="ctr" rotWithShape="0">
              <a:schemeClr val="tx1"/>
            </a:outerShdw>
          </a:effectLst>
        </p:spPr>
        <p:txBody>
          <a:bodyPr/>
          <a:lstStyle/>
          <a:p>
            <a:r>
              <a:rPr lang="en-US" sz="4800" b="1">
                <a:latin typeface="GoudySans Md BT" pitchFamily="34" charset="0"/>
              </a:rPr>
              <a:t>The Second Law of Thermodynamics:</a:t>
            </a:r>
            <a:br>
              <a:rPr lang="en-US" sz="4800" b="1">
                <a:latin typeface="GoudySans Md BT" pitchFamily="34" charset="0"/>
              </a:rPr>
            </a:br>
            <a:r>
              <a:rPr lang="en-US" sz="9600" b="1">
                <a:latin typeface="GoudySans Md BT" pitchFamily="34" charset="0"/>
              </a:rPr>
              <a:t>Everything tends toward disorder</a:t>
            </a:r>
            <a:endParaRPr lang="en-US" b="1">
              <a:latin typeface="GoudySans Md BT"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55651" name="Rectangle 3"/>
          <p:cNvSpPr>
            <a:spLocks noGrp="1" noChangeArrowheads="1"/>
          </p:cNvSpPr>
          <p:nvPr>
            <p:ph type="title"/>
          </p:nvPr>
        </p:nvSpPr>
        <p:spPr>
          <a:xfrm>
            <a:off x="457200" y="274638"/>
            <a:ext cx="8229600" cy="563562"/>
          </a:xfrm>
        </p:spPr>
        <p:txBody>
          <a:bodyPr>
            <a:normAutofit fontScale="90000"/>
          </a:bodyPr>
          <a:lstStyle/>
          <a:p>
            <a:r>
              <a:rPr lang="en-US" sz="4000" b="1"/>
              <a:t>Introduction</a:t>
            </a:r>
            <a:endParaRPr lang="en-US" sz="4000"/>
          </a:p>
        </p:txBody>
      </p:sp>
      <p:sp>
        <p:nvSpPr>
          <p:cNvPr id="155652" name="Rectangle 4"/>
          <p:cNvSpPr>
            <a:spLocks noGrp="1" noChangeArrowheads="1"/>
          </p:cNvSpPr>
          <p:nvPr>
            <p:ph idx="1"/>
          </p:nvPr>
        </p:nvSpPr>
        <p:spPr>
          <a:xfrm>
            <a:off x="457200" y="1066800"/>
            <a:ext cx="8229600" cy="5791200"/>
          </a:xfrm>
        </p:spPr>
        <p:txBody>
          <a:bodyPr/>
          <a:lstStyle/>
          <a:p>
            <a:pPr>
              <a:lnSpc>
                <a:spcPct val="90000"/>
              </a:lnSpc>
              <a:spcBef>
                <a:spcPts val="1200"/>
              </a:spcBef>
            </a:pPr>
            <a:r>
              <a:rPr lang="en-US" b="1" dirty="0"/>
              <a:t>Premise Assumed in this Course: </a:t>
            </a:r>
          </a:p>
          <a:p>
            <a:pPr lvl="1">
              <a:lnSpc>
                <a:spcPct val="90000"/>
              </a:lnSpc>
              <a:spcBef>
                <a:spcPts val="1200"/>
              </a:spcBef>
            </a:pPr>
            <a:r>
              <a:rPr lang="en-US" b="1" dirty="0"/>
              <a:t>The Bible is God’s Word and therefore, when interpreted correctly, is completely </a:t>
            </a:r>
            <a:r>
              <a:rPr lang="en-US" b="1" u="sng" dirty="0"/>
              <a:t>reliable</a:t>
            </a:r>
            <a:r>
              <a:rPr lang="en-US" b="1" dirty="0"/>
              <a:t>, </a:t>
            </a:r>
            <a:r>
              <a:rPr lang="en-US" b="1" u="sng" dirty="0"/>
              <a:t>accurate</a:t>
            </a:r>
            <a:r>
              <a:rPr lang="en-US" b="1" dirty="0"/>
              <a:t>, and </a:t>
            </a:r>
            <a:r>
              <a:rPr lang="en-US" b="1" u="sng" dirty="0"/>
              <a:t>true</a:t>
            </a:r>
            <a:r>
              <a:rPr lang="en-US" b="1" dirty="0"/>
              <a:t>.</a:t>
            </a:r>
          </a:p>
          <a:p>
            <a:pPr>
              <a:lnSpc>
                <a:spcPct val="90000"/>
              </a:lnSpc>
              <a:spcBef>
                <a:spcPts val="1200"/>
              </a:spcBef>
            </a:pPr>
            <a:r>
              <a:rPr lang="en-US" b="1" dirty="0"/>
              <a:t>Bible Translation:</a:t>
            </a:r>
          </a:p>
          <a:p>
            <a:pPr lvl="1">
              <a:lnSpc>
                <a:spcPct val="90000"/>
              </a:lnSpc>
              <a:spcBef>
                <a:spcPts val="1200"/>
              </a:spcBef>
            </a:pPr>
            <a:r>
              <a:rPr lang="en-US" b="1" dirty="0" smtClean="0"/>
              <a:t>All </a:t>
            </a:r>
            <a:r>
              <a:rPr lang="en-US" b="1" dirty="0"/>
              <a:t>of the scriptures quoted in this material are from the </a:t>
            </a:r>
            <a:r>
              <a:rPr lang="en-US" b="1" dirty="0" smtClean="0"/>
              <a:t>ESV </a:t>
            </a:r>
            <a:r>
              <a:rPr lang="en-US" b="1" dirty="0"/>
              <a:t>translation unless otherwise noted.</a:t>
            </a:r>
          </a:p>
          <a:p>
            <a:pPr lvl="1">
              <a:lnSpc>
                <a:spcPct val="90000"/>
              </a:lnSpc>
              <a:spcBef>
                <a:spcPts val="1200"/>
              </a:spcBef>
            </a:pPr>
            <a:endParaRPr lang="en-US" b="1"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Effect transition="in" filter="checkerboard(down)">
                                      <p:cBhvr>
                                        <p:cTn id="7" dur="500"/>
                                        <p:tgtEl>
                                          <p:spTgt spid="155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55652">
                                            <p:txEl>
                                              <p:pRg st="1" end="1"/>
                                            </p:txEl>
                                          </p:spTgt>
                                        </p:tgtEl>
                                        <p:attrNameLst>
                                          <p:attrName>style.visibility</p:attrName>
                                        </p:attrNameLst>
                                      </p:cBhvr>
                                      <p:to>
                                        <p:strVal val="visible"/>
                                      </p:to>
                                    </p:set>
                                    <p:animEffect transition="in" filter="checkerboard(down)">
                                      <p:cBhvr>
                                        <p:cTn id="12" dur="500"/>
                                        <p:tgtEl>
                                          <p:spTgt spid="155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55652">
                                            <p:txEl>
                                              <p:pRg st="2" end="2"/>
                                            </p:txEl>
                                          </p:spTgt>
                                        </p:tgtEl>
                                        <p:attrNameLst>
                                          <p:attrName>style.visibility</p:attrName>
                                        </p:attrNameLst>
                                      </p:cBhvr>
                                      <p:to>
                                        <p:strVal val="visible"/>
                                      </p:to>
                                    </p:set>
                                    <p:animEffect transition="in" filter="checkerboard(down)">
                                      <p:cBhvr>
                                        <p:cTn id="17" dur="500"/>
                                        <p:tgtEl>
                                          <p:spTgt spid="1556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55652">
                                            <p:txEl>
                                              <p:pRg st="3" end="3"/>
                                            </p:txEl>
                                          </p:spTgt>
                                        </p:tgtEl>
                                        <p:attrNameLst>
                                          <p:attrName>style.visibility</p:attrName>
                                        </p:attrNameLst>
                                      </p:cBhvr>
                                      <p:to>
                                        <p:strVal val="visible"/>
                                      </p:to>
                                    </p:set>
                                    <p:animEffect transition="in" filter="checkerboard(down)">
                                      <p:cBhvr>
                                        <p:cTn id="22" dur="500"/>
                                        <p:tgtEl>
                                          <p:spTgt spid="155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latin typeface="GoudyOlSt BT" pitchFamily="18" charset="0"/>
              </a:rPr>
              <a:t>Housewife waking up</a:t>
            </a:r>
          </a:p>
        </p:txBody>
      </p:sp>
      <p:pic>
        <p:nvPicPr>
          <p:cNvPr id="55299" name="Picture 3" descr="messedu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a:effectLst>
            <a:outerShdw dist="35921" dir="2700000" algn="ctr" rotWithShape="0">
              <a:schemeClr val="bg1"/>
            </a:outerShdw>
          </a:effectLst>
        </p:spPr>
        <p:txBody>
          <a:bodyPr/>
          <a:lstStyle/>
          <a:p>
            <a:r>
              <a:rPr lang="en-US" b="1" dirty="0">
                <a:latin typeface="Tahoma" pitchFamily="34" charset="0"/>
              </a:rPr>
              <a:t>Hebrews 1:10-11</a:t>
            </a:r>
            <a:r>
              <a:rPr lang="en-US" sz="3200" b="1" dirty="0">
                <a:latin typeface="Tahoma" pitchFamily="34" charset="0"/>
              </a:rPr>
              <a:t> </a:t>
            </a:r>
            <a:br>
              <a:rPr lang="en-US" sz="3200" b="1" dirty="0">
                <a:latin typeface="Tahoma" pitchFamily="34" charset="0"/>
              </a:rPr>
            </a:br>
            <a:r>
              <a:rPr lang="en-US" sz="3200" b="1" dirty="0">
                <a:latin typeface="Tahoma" pitchFamily="34" charset="0"/>
              </a:rPr>
              <a:t>(cf. Psalm 102:25-26)</a:t>
            </a:r>
          </a:p>
        </p:txBody>
      </p:sp>
      <p:sp>
        <p:nvSpPr>
          <p:cNvPr id="56323" name="Rectangle 3"/>
          <p:cNvSpPr>
            <a:spLocks noGrp="1" noChangeArrowheads="1"/>
          </p:cNvSpPr>
          <p:nvPr>
            <p:ph type="body" idx="1"/>
          </p:nvPr>
        </p:nvSpPr>
        <p:spPr/>
        <p:txBody>
          <a:bodyPr>
            <a:normAutofit/>
          </a:bodyPr>
          <a:lstStyle/>
          <a:p>
            <a:r>
              <a:rPr lang="en-US" sz="3600" i="1" dirty="0" smtClean="0">
                <a:latin typeface="Cambria" pitchFamily="18" charset="0"/>
              </a:rPr>
              <a:t>You, Lord, laid the foundation of </a:t>
            </a:r>
            <a:r>
              <a:rPr lang="en-US" sz="3600" i="1" u="sng" dirty="0" smtClean="0">
                <a:latin typeface="Cambria" pitchFamily="18" charset="0"/>
              </a:rPr>
              <a:t>the earth</a:t>
            </a:r>
            <a:r>
              <a:rPr lang="en-US" sz="3600" i="1" dirty="0" smtClean="0">
                <a:latin typeface="Cambria" pitchFamily="18" charset="0"/>
              </a:rPr>
              <a:t> in the beginning, </a:t>
            </a:r>
            <a:r>
              <a:rPr lang="en-US" sz="3600" i="1" u="sng" dirty="0" smtClean="0">
                <a:latin typeface="Cambria" pitchFamily="18" charset="0"/>
              </a:rPr>
              <a:t>and the heavens</a:t>
            </a:r>
            <a:r>
              <a:rPr lang="en-US" sz="3600" i="1" dirty="0" smtClean="0">
                <a:latin typeface="Cambria" pitchFamily="18" charset="0"/>
              </a:rPr>
              <a:t> are the work of your hands; </a:t>
            </a:r>
            <a:r>
              <a:rPr lang="en-US" sz="3600" i="1" u="sng" dirty="0" smtClean="0">
                <a:latin typeface="Cambria" pitchFamily="18" charset="0"/>
              </a:rPr>
              <a:t>they will perish</a:t>
            </a:r>
            <a:r>
              <a:rPr lang="en-US" sz="3600" i="1" dirty="0" smtClean="0">
                <a:latin typeface="Cambria" pitchFamily="18" charset="0"/>
              </a:rPr>
              <a:t>, but you remain; </a:t>
            </a:r>
            <a:r>
              <a:rPr lang="en-US" sz="3600" i="1" u="sng" dirty="0" smtClean="0">
                <a:latin typeface="Cambria" pitchFamily="18" charset="0"/>
              </a:rPr>
              <a:t>they will all wear out</a:t>
            </a:r>
            <a:r>
              <a:rPr lang="en-US" sz="3600" i="1" dirty="0" smtClean="0">
                <a:latin typeface="Cambria" pitchFamily="18" charset="0"/>
              </a:rPr>
              <a:t> like a garment…</a:t>
            </a:r>
            <a:endParaRPr lang="en-US" sz="3600" i="1" dirty="0">
              <a:latin typeface="Cambria" pitchFamily="18" charset="0"/>
            </a:endParaRPr>
          </a:p>
        </p:txBody>
      </p:sp>
    </p:spTree>
  </p:cSld>
  <p:clrMapOvr>
    <a:masterClrMapping/>
  </p:clrMapOvr>
  <p:transition>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685800"/>
            <a:ext cx="7772400" cy="2057400"/>
          </a:xfrm>
          <a:effectLst>
            <a:outerShdw dist="35921" dir="2700000" algn="ctr" rotWithShape="0">
              <a:srgbClr val="000000"/>
            </a:outerShdw>
          </a:effectLst>
        </p:spPr>
        <p:txBody>
          <a:bodyPr/>
          <a:lstStyle/>
          <a:p>
            <a:r>
              <a:rPr lang="en-US" sz="4000" b="1">
                <a:latin typeface="Tahoma" pitchFamily="34" charset="0"/>
              </a:rPr>
              <a:t>Scientific Objections to</a:t>
            </a:r>
            <a:r>
              <a:rPr lang="en-US" sz="4000" b="1"/>
              <a:t> </a:t>
            </a:r>
            <a:r>
              <a:rPr lang="en-US" sz="6600" b="1" u="sng">
                <a:solidFill>
                  <a:srgbClr val="FFFF00"/>
                </a:solidFill>
              </a:rPr>
              <a:t>Organic</a:t>
            </a:r>
            <a:r>
              <a:rPr lang="en-US" sz="6600" b="1">
                <a:solidFill>
                  <a:srgbClr val="FFFF00"/>
                </a:solidFill>
              </a:rPr>
              <a:t> Evolution*</a:t>
            </a:r>
          </a:p>
        </p:txBody>
      </p:sp>
      <p:sp>
        <p:nvSpPr>
          <p:cNvPr id="87043" name="Rectangle 3"/>
          <p:cNvSpPr>
            <a:spLocks noGrp="1" noChangeArrowheads="1"/>
          </p:cNvSpPr>
          <p:nvPr>
            <p:ph type="subTitle" idx="1"/>
          </p:nvPr>
        </p:nvSpPr>
        <p:spPr>
          <a:xfrm>
            <a:off x="1371600" y="2971800"/>
            <a:ext cx="6477000" cy="2438400"/>
          </a:xfrm>
          <a:effectLst>
            <a:outerShdw dist="35921" dir="2700000" algn="ctr" rotWithShape="0">
              <a:schemeClr val="bg2"/>
            </a:outerShdw>
          </a:effectLst>
        </p:spPr>
        <p:txBody>
          <a:bodyPr/>
          <a:lstStyle/>
          <a:p>
            <a:pPr marL="609600" indent="-609600"/>
            <a:endParaRPr lang="en-US" sz="6000">
              <a:solidFill>
                <a:srgbClr val="FFFF00"/>
              </a:solidFill>
            </a:endParaRPr>
          </a:p>
          <a:p>
            <a:pPr marL="609600" indent="-609600" algn="l" eaLnBrk="0" hangingPunct="0">
              <a:spcBef>
                <a:spcPct val="0"/>
              </a:spcBef>
              <a:buClr>
                <a:schemeClr val="bg1"/>
              </a:buClr>
              <a:buFontTx/>
              <a:buNone/>
            </a:pPr>
            <a:r>
              <a:rPr lang="en-US" b="1"/>
              <a:t>*	The first living cell came from non-living chemicals.</a:t>
            </a:r>
            <a:r>
              <a:rPr lang="en-US"/>
              <a:t> </a:t>
            </a:r>
          </a:p>
        </p:txBody>
      </p:sp>
    </p:spTree>
  </p:cSld>
  <p:clrMapOvr>
    <a:masterClrMapping/>
  </p:clrMapOvr>
  <p:transition>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effectLst>
            <a:outerShdw dist="53882" dir="2700000" algn="ctr" rotWithShape="0">
              <a:srgbClr val="000000"/>
            </a:outerShdw>
          </a:effectLst>
        </p:spPr>
        <p:txBody>
          <a:bodyPr/>
          <a:lstStyle/>
          <a:p>
            <a:r>
              <a:rPr lang="en-US" sz="3600" b="1">
                <a:latin typeface="Tahoma" pitchFamily="34" charset="0"/>
              </a:rPr>
              <a:t>Scientific Objections to </a:t>
            </a:r>
            <a:br>
              <a:rPr lang="en-US" sz="3600" b="1">
                <a:latin typeface="Tahoma" pitchFamily="34" charset="0"/>
              </a:rPr>
            </a:br>
            <a:r>
              <a:rPr lang="en-US" sz="5400" b="1" u="sng">
                <a:solidFill>
                  <a:srgbClr val="FFFF00"/>
                </a:solidFill>
              </a:rPr>
              <a:t>Organic</a:t>
            </a:r>
            <a:r>
              <a:rPr lang="en-US" sz="5400" b="1">
                <a:solidFill>
                  <a:srgbClr val="FFFF00"/>
                </a:solidFill>
              </a:rPr>
              <a:t> Evolution</a:t>
            </a:r>
          </a:p>
        </p:txBody>
      </p:sp>
      <p:sp>
        <p:nvSpPr>
          <p:cNvPr id="88067" name="Rectangle 3"/>
          <p:cNvSpPr>
            <a:spLocks noGrp="1" noChangeArrowheads="1"/>
          </p:cNvSpPr>
          <p:nvPr>
            <p:ph type="body" idx="1"/>
          </p:nvPr>
        </p:nvSpPr>
        <p:spPr>
          <a:xfrm>
            <a:off x="457200" y="1600200"/>
            <a:ext cx="8229600" cy="4876800"/>
          </a:xfrm>
          <a:effectLst>
            <a:outerShdw dist="35921" dir="2700000" algn="ctr" rotWithShape="0">
              <a:srgbClr val="000000"/>
            </a:outerShdw>
          </a:effectLst>
        </p:spPr>
        <p:txBody>
          <a:bodyPr/>
          <a:lstStyle/>
          <a:p>
            <a:pPr lvl="1">
              <a:spcAft>
                <a:spcPts val="1200"/>
              </a:spcAft>
            </a:pPr>
            <a:r>
              <a:rPr lang="en-US" b="1" i="1" dirty="0" smtClean="0">
                <a:solidFill>
                  <a:srgbClr val="FFFF00"/>
                </a:solidFill>
                <a:latin typeface="Cambria" pitchFamily="18" charset="0"/>
              </a:rPr>
              <a:t>The </a:t>
            </a:r>
            <a:r>
              <a:rPr lang="en-US" b="1" i="1" dirty="0">
                <a:solidFill>
                  <a:srgbClr val="FFFF00"/>
                </a:solidFill>
                <a:latin typeface="Cambria" pitchFamily="18" charset="0"/>
              </a:rPr>
              <a:t>simplest organism </a:t>
            </a:r>
            <a:r>
              <a:rPr lang="en-US" b="1" i="1" dirty="0">
                <a:latin typeface="Cambria" pitchFamily="18" charset="0"/>
              </a:rPr>
              <a:t>capable of independent life, the </a:t>
            </a:r>
            <a:r>
              <a:rPr lang="en-US" b="1" i="1" dirty="0" err="1">
                <a:latin typeface="Cambria" pitchFamily="18" charset="0"/>
              </a:rPr>
              <a:t>karyote</a:t>
            </a:r>
            <a:r>
              <a:rPr lang="en-US" b="1" i="1" dirty="0">
                <a:latin typeface="Cambria" pitchFamily="18" charset="0"/>
              </a:rPr>
              <a:t> bacterial cell, </a:t>
            </a:r>
            <a:r>
              <a:rPr lang="en-US" b="1" i="1" dirty="0">
                <a:solidFill>
                  <a:srgbClr val="FFFF00"/>
                </a:solidFill>
                <a:latin typeface="Cambria" pitchFamily="18" charset="0"/>
              </a:rPr>
              <a:t>is a masterpiece of miniaturized complexity </a:t>
            </a:r>
            <a:r>
              <a:rPr lang="en-US" b="1" i="1" dirty="0">
                <a:latin typeface="Cambria" pitchFamily="18" charset="0"/>
              </a:rPr>
              <a:t>which makes a spaceship seem rather low-tech . . . that a living organism emerged by chance from a pre-biotic soup is about as likely as that </a:t>
            </a:r>
            <a:r>
              <a:rPr lang="en-US" b="1" i="1" dirty="0" smtClean="0">
                <a:latin typeface="Cambria" pitchFamily="18" charset="0"/>
              </a:rPr>
              <a:t>a </a:t>
            </a:r>
            <a:r>
              <a:rPr lang="en-US" b="1" i="1" dirty="0">
                <a:latin typeface="Cambria" pitchFamily="18" charset="0"/>
              </a:rPr>
              <a:t>tornado sweeping through a junkyard might assemble a Boeing </a:t>
            </a:r>
            <a:r>
              <a:rPr lang="en-US" b="1" i="1" dirty="0" smtClean="0">
                <a:latin typeface="Cambria" pitchFamily="18" charset="0"/>
              </a:rPr>
              <a:t>747 </a:t>
            </a:r>
            <a:r>
              <a:rPr lang="en-US" b="1" i="1" dirty="0">
                <a:latin typeface="Cambria" pitchFamily="18" charset="0"/>
              </a:rPr>
              <a:t>. . . </a:t>
            </a:r>
            <a:r>
              <a:rPr lang="en-US" b="1" i="1" dirty="0">
                <a:solidFill>
                  <a:srgbClr val="FFFF00"/>
                </a:solidFill>
                <a:latin typeface="Cambria" pitchFamily="18" charset="0"/>
              </a:rPr>
              <a:t>Chance assembly is just a naturalistic way of saying </a:t>
            </a:r>
            <a:r>
              <a:rPr lang="en-US" b="1" i="1" dirty="0" smtClean="0">
                <a:solidFill>
                  <a:srgbClr val="FFFF00"/>
                </a:solidFill>
                <a:latin typeface="Cambria" pitchFamily="18" charset="0"/>
              </a:rPr>
              <a:t>“miracle”</a:t>
            </a:r>
            <a:r>
              <a:rPr lang="en-US" b="1" i="1" dirty="0" smtClean="0">
                <a:latin typeface="Cambria" pitchFamily="18" charset="0"/>
              </a:rPr>
              <a:t>. </a:t>
            </a:r>
            <a:r>
              <a:rPr lang="en-US" b="1" dirty="0">
                <a:latin typeface="Cambria" pitchFamily="18" charset="0"/>
              </a:rPr>
              <a:t>(Darwin on Trial, p.105-106)</a:t>
            </a:r>
          </a:p>
        </p:txBody>
      </p:sp>
    </p:spTree>
  </p:cSld>
  <p:clrMapOvr>
    <a:masterClrMapping/>
  </p:clrMapOvr>
  <p:transition>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7" name="Picture 5" descr="Unlocking the Mystery of Life"/>
          <p:cNvPicPr>
            <a:picLocks noChangeAspect="1" noChangeArrowheads="1"/>
          </p:cNvPicPr>
          <p:nvPr/>
        </p:nvPicPr>
        <p:blipFill>
          <a:blip r:embed="rId2" cstate="print"/>
          <a:srcRect/>
          <a:stretch>
            <a:fillRect/>
          </a:stretch>
        </p:blipFill>
        <p:spPr bwMode="auto">
          <a:xfrm>
            <a:off x="4419600" y="1905000"/>
            <a:ext cx="2195513" cy="3886200"/>
          </a:xfrm>
          <a:prstGeom prst="rect">
            <a:avLst/>
          </a:prstGeom>
          <a:noFill/>
        </p:spPr>
      </p:pic>
      <p:sp>
        <p:nvSpPr>
          <p:cNvPr id="177158" name="Rectangle 6"/>
          <p:cNvSpPr>
            <a:spLocks noGrp="1" noChangeArrowheads="1"/>
          </p:cNvSpPr>
          <p:nvPr>
            <p:ph type="title"/>
          </p:nvPr>
        </p:nvSpPr>
        <p:spPr>
          <a:effectLst>
            <a:outerShdw dist="35921" dir="2700000" algn="ctr" rotWithShape="0">
              <a:schemeClr val="bg2"/>
            </a:outerShdw>
          </a:effectLst>
        </p:spPr>
        <p:txBody>
          <a:bodyPr/>
          <a:lstStyle/>
          <a:p>
            <a:r>
              <a:rPr lang="en-US" sz="4000" b="1">
                <a:effectLst>
                  <a:outerShdw blurRad="38100" dist="38100" dir="2700000" algn="tl">
                    <a:srgbClr val="C0C0C0"/>
                  </a:outerShdw>
                </a:effectLst>
                <a:latin typeface="Tahoma" pitchFamily="34" charset="0"/>
              </a:rPr>
              <a:t>Unlocking the Mystery of Life</a:t>
            </a:r>
            <a:br>
              <a:rPr lang="en-US" sz="4000" b="1">
                <a:effectLst>
                  <a:outerShdw blurRad="38100" dist="38100" dir="2700000" algn="tl">
                    <a:srgbClr val="C0C0C0"/>
                  </a:outerShdw>
                </a:effectLst>
                <a:latin typeface="Tahoma" pitchFamily="34" charset="0"/>
              </a:rPr>
            </a:br>
            <a:r>
              <a:rPr lang="en-US" sz="2800" b="1">
                <a:effectLst>
                  <a:outerShdw blurRad="38100" dist="38100" dir="2700000" algn="tl">
                    <a:srgbClr val="C0C0C0"/>
                  </a:outerShdw>
                </a:effectLst>
                <a:latin typeface="Tahoma" pitchFamily="34" charset="0"/>
              </a:rPr>
              <a:t>The Case for Intelligent Design</a:t>
            </a:r>
          </a:p>
        </p:txBody>
      </p:sp>
      <p:sp>
        <p:nvSpPr>
          <p:cNvPr id="177159" name="Text Box 7"/>
          <p:cNvSpPr txBox="1">
            <a:spLocks noChangeArrowheads="1"/>
          </p:cNvSpPr>
          <p:nvPr/>
        </p:nvSpPr>
        <p:spPr bwMode="auto">
          <a:xfrm>
            <a:off x="457200" y="1905000"/>
            <a:ext cx="3352800" cy="1406525"/>
          </a:xfrm>
          <a:prstGeom prst="rect">
            <a:avLst/>
          </a:prstGeom>
          <a:noFill/>
          <a:ln w="9525" algn="ctr">
            <a:noFill/>
            <a:miter lim="800000"/>
            <a:headEnd/>
            <a:tailEnd/>
          </a:ln>
          <a:effectLst/>
        </p:spPr>
        <p:txBody>
          <a:bodyPr>
            <a:spAutoFit/>
          </a:bodyPr>
          <a:lstStyle/>
          <a:p>
            <a:pPr algn="ctr" fontAlgn="base">
              <a:lnSpc>
                <a:spcPct val="90000"/>
              </a:lnSpc>
              <a:spcBef>
                <a:spcPct val="20000"/>
              </a:spcBef>
              <a:spcAft>
                <a:spcPct val="0"/>
              </a:spcAft>
            </a:pPr>
            <a:r>
              <a:rPr lang="en-US" sz="3200">
                <a:solidFill>
                  <a:srgbClr val="000000"/>
                </a:solidFill>
                <a:latin typeface="Tahoma" pitchFamily="34" charset="0"/>
              </a:rPr>
              <a:t>Available from Focus on the Family</a:t>
            </a:r>
          </a:p>
        </p:txBody>
      </p:sp>
    </p:spTree>
  </p:cSld>
  <p:clrMapOvr>
    <a:masterClrMapping/>
  </p:clrMapOvr>
  <p:transition>
    <p:plu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685800" y="1066800"/>
            <a:ext cx="7772400" cy="3200400"/>
          </a:xfrm>
          <a:effectLst>
            <a:outerShdw dist="35921" dir="2700000" algn="ctr" rotWithShape="0">
              <a:schemeClr val="tx1"/>
            </a:outerShdw>
          </a:effectLst>
        </p:spPr>
        <p:txBody>
          <a:bodyPr/>
          <a:lstStyle/>
          <a:p>
            <a:r>
              <a:rPr lang="en-US" sz="7200" b="1">
                <a:solidFill>
                  <a:srgbClr val="FFFF00"/>
                </a:solidFill>
                <a:latin typeface="Tahoma" pitchFamily="34" charset="0"/>
              </a:rPr>
              <a:t>The Production of Protein Within a Cell </a:t>
            </a:r>
          </a:p>
        </p:txBody>
      </p:sp>
      <p:sp>
        <p:nvSpPr>
          <p:cNvPr id="162819" name="Rectangle 3"/>
          <p:cNvSpPr>
            <a:spLocks noGrp="1" noChangeArrowheads="1"/>
          </p:cNvSpPr>
          <p:nvPr>
            <p:ph type="subTitle" idx="1"/>
          </p:nvPr>
        </p:nvSpPr>
        <p:spPr>
          <a:xfrm>
            <a:off x="1371600" y="4419600"/>
            <a:ext cx="6400800" cy="1752600"/>
          </a:xfrm>
          <a:effectLst>
            <a:outerShdw dist="35921" dir="2700000" algn="ctr" rotWithShape="0">
              <a:schemeClr val="tx1"/>
            </a:outerShdw>
          </a:effectLst>
        </p:spPr>
        <p:txBody>
          <a:bodyPr/>
          <a:lstStyle/>
          <a:p>
            <a:r>
              <a:rPr lang="en-US" sz="4000" b="1">
                <a:solidFill>
                  <a:schemeClr val="bg1"/>
                </a:solidFill>
                <a:latin typeface="Tahoma" pitchFamily="34" charset="0"/>
              </a:rPr>
              <a:t>A brief segment from the video “Unlocking the Mystery of Life”</a:t>
            </a:r>
          </a:p>
        </p:txBody>
      </p:sp>
      <p:sp>
        <p:nvSpPr>
          <p:cNvPr id="162820" name="AutoShape 4">
            <a:hlinkClick r:id="rId3" action="ppaction://program" highlightClick="1"/>
          </p:cNvPr>
          <p:cNvSpPr>
            <a:spLocks noChangeArrowheads="1"/>
          </p:cNvSpPr>
          <p:nvPr/>
        </p:nvSpPr>
        <p:spPr bwMode="auto">
          <a:xfrm>
            <a:off x="8153400" y="228600"/>
            <a:ext cx="838200" cy="609600"/>
          </a:xfrm>
          <a:prstGeom prst="actionButtonForwardNext">
            <a:avLst/>
          </a:prstGeom>
          <a:solidFill>
            <a:schemeClr val="accent1"/>
          </a:solidFill>
          <a:ln w="9525">
            <a:solidFill>
              <a:schemeClr val="tx1"/>
            </a:solid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829" name="AutoShape 5">
            <a:hlinkClick r:id="rId3" action="ppaction://program" highlightClick="1"/>
          </p:cNvPr>
          <p:cNvSpPr>
            <a:spLocks noChangeArrowheads="1"/>
          </p:cNvSpPr>
          <p:nvPr/>
        </p:nvSpPr>
        <p:spPr bwMode="auto">
          <a:xfrm>
            <a:off x="7924800" y="5410200"/>
            <a:ext cx="838200" cy="609600"/>
          </a:xfrm>
          <a:prstGeom prst="actionButtonForwardNext">
            <a:avLst/>
          </a:prstGeom>
          <a:solidFill>
            <a:schemeClr val="bg1"/>
          </a:solidFill>
          <a:ln w="9525">
            <a:solidFill>
              <a:schemeClr val="tx1"/>
            </a:solid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pPr>
            <a:endParaRPr lang="en-US" sz="3200">
              <a:solidFill>
                <a:srgbClr val="FFFFFF"/>
              </a:solidFill>
              <a:latin typeface="Tahoma" pitchFamily="34" charset="0"/>
            </a:endParaRPr>
          </a:p>
        </p:txBody>
      </p:sp>
    </p:spTree>
  </p:cSld>
  <p:clrMapOvr>
    <a:masterClrMapping/>
  </p:clrMapOvr>
  <p:transition>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subTitle" idx="1"/>
          </p:nvPr>
        </p:nvSpPr>
        <p:spPr>
          <a:xfrm>
            <a:off x="1371600" y="4114800"/>
            <a:ext cx="6553200" cy="2286000"/>
          </a:xfrm>
          <a:effectLst>
            <a:outerShdw dist="35921" dir="2700000" algn="ctr" rotWithShape="0">
              <a:schemeClr val="bg2"/>
            </a:outerShdw>
          </a:effectLst>
        </p:spPr>
        <p:txBody>
          <a:bodyPr/>
          <a:lstStyle/>
          <a:p>
            <a:pPr marL="609600" indent="-609600"/>
            <a:r>
              <a:rPr lang="en-US" b="1" dirty="0" smtClean="0"/>
              <a:t>* All </a:t>
            </a:r>
            <a:r>
              <a:rPr lang="en-US" b="1" dirty="0"/>
              <a:t>living things evolved over millions of generations from a single living cell.</a:t>
            </a:r>
          </a:p>
          <a:p>
            <a:pPr marL="609600" indent="-609600" algn="l" eaLnBrk="0" hangingPunct="0">
              <a:spcBef>
                <a:spcPct val="0"/>
              </a:spcBef>
              <a:buClr>
                <a:schemeClr val="bg1"/>
              </a:buClr>
              <a:buFontTx/>
              <a:buNone/>
            </a:pPr>
            <a:endParaRPr lang="en-US" dirty="0"/>
          </a:p>
        </p:txBody>
      </p:sp>
      <p:sp>
        <p:nvSpPr>
          <p:cNvPr id="89097" name="Rectangle 9"/>
          <p:cNvSpPr>
            <a:spLocks noChangeArrowheads="1"/>
          </p:cNvSpPr>
          <p:nvPr/>
        </p:nvSpPr>
        <p:spPr bwMode="auto">
          <a:xfrm>
            <a:off x="0" y="0"/>
            <a:ext cx="9144000" cy="3733800"/>
          </a:xfrm>
          <a:prstGeom prst="rect">
            <a:avLst/>
          </a:prstGeom>
          <a:noFill/>
          <a:ln w="9525">
            <a:noFill/>
            <a:miter lim="800000"/>
            <a:headEnd/>
            <a:tailEnd/>
          </a:ln>
          <a:effectLst>
            <a:outerShdw dist="53882" dir="2700000" algn="ctr" rotWithShape="0">
              <a:srgbClr val="000000"/>
            </a:outerShdw>
          </a:effectLst>
        </p:spPr>
        <p:txBody>
          <a:bodyPr anchor="ctr"/>
          <a:lstStyle/>
          <a:p>
            <a:pPr algn="ctr" fontAlgn="base">
              <a:spcBef>
                <a:spcPct val="0"/>
              </a:spcBef>
              <a:spcAft>
                <a:spcPct val="0"/>
              </a:spcAft>
            </a:pPr>
            <a:r>
              <a:rPr lang="en-US" sz="4000" b="1" dirty="0">
                <a:solidFill>
                  <a:srgbClr val="DBBD71"/>
                </a:solidFill>
                <a:effectLst>
                  <a:outerShdw blurRad="38100" dist="38100" dir="2700000" algn="tl">
                    <a:srgbClr val="000000"/>
                  </a:outerShdw>
                </a:effectLst>
              </a:rPr>
              <a:t>Scientific Objections to </a:t>
            </a:r>
            <a:r>
              <a:rPr lang="en-US" sz="3200" b="1" dirty="0">
                <a:solidFill>
                  <a:srgbClr val="DBBD71"/>
                </a:solidFill>
                <a:effectLst>
                  <a:outerShdw blurRad="38100" dist="38100" dir="2700000" algn="tl">
                    <a:srgbClr val="000000"/>
                  </a:outerShdw>
                </a:effectLst>
              </a:rPr>
              <a:t/>
            </a:r>
            <a:br>
              <a:rPr lang="en-US" sz="3200" b="1" dirty="0">
                <a:solidFill>
                  <a:srgbClr val="DBBD71"/>
                </a:solidFill>
                <a:effectLst>
                  <a:outerShdw blurRad="38100" dist="38100" dir="2700000" algn="tl">
                    <a:srgbClr val="000000"/>
                  </a:outerShdw>
                </a:effectLst>
              </a:rPr>
            </a:br>
            <a:r>
              <a:rPr lang="en-US" sz="5400" b="1" dirty="0">
                <a:solidFill>
                  <a:srgbClr val="DBBD71"/>
                </a:solidFill>
                <a:effectLst>
                  <a:outerShdw blurRad="38100" dist="38100" dir="2700000" algn="tl">
                    <a:srgbClr val="000000"/>
                  </a:outerShdw>
                </a:effectLst>
              </a:rPr>
              <a:t> </a:t>
            </a:r>
            <a:r>
              <a:rPr lang="en-US" sz="8000" b="1" dirty="0">
                <a:solidFill>
                  <a:srgbClr val="FFFF00"/>
                </a:solidFill>
                <a:effectLst>
                  <a:outerShdw blurRad="38100" dist="38100" dir="2700000" algn="tl">
                    <a:srgbClr val="000000"/>
                  </a:outerShdw>
                </a:effectLst>
                <a:latin typeface="Arial" charset="0"/>
              </a:rPr>
              <a:t>“</a:t>
            </a:r>
            <a:r>
              <a:rPr lang="en-US" sz="8000" b="1" u="sng" dirty="0" smtClean="0">
                <a:solidFill>
                  <a:srgbClr val="FFFF00"/>
                </a:solidFill>
                <a:effectLst>
                  <a:outerShdw blurRad="38100" dist="38100" dir="2700000" algn="tl">
                    <a:srgbClr val="000000"/>
                  </a:outerShdw>
                </a:effectLst>
                <a:latin typeface="Arial" charset="0"/>
              </a:rPr>
              <a:t>Goo-to-You</a:t>
            </a:r>
            <a:r>
              <a:rPr lang="en-US" sz="8000" b="1" dirty="0" smtClean="0">
                <a:solidFill>
                  <a:srgbClr val="FFFF00"/>
                </a:solidFill>
                <a:effectLst>
                  <a:outerShdw blurRad="38100" dist="38100" dir="2700000" algn="tl">
                    <a:srgbClr val="000000"/>
                  </a:outerShdw>
                </a:effectLst>
                <a:latin typeface="Arial" charset="0"/>
              </a:rPr>
              <a:t>” </a:t>
            </a:r>
            <a:r>
              <a:rPr lang="en-US" sz="8000" b="1" dirty="0" smtClean="0">
                <a:solidFill>
                  <a:srgbClr val="FFFF00"/>
                </a:solidFill>
                <a:effectLst>
                  <a:outerShdw blurRad="38100" dist="38100" dir="2700000" algn="tl">
                    <a:srgbClr val="000000"/>
                  </a:outerShdw>
                </a:effectLst>
              </a:rPr>
              <a:t>Evolution*</a:t>
            </a:r>
            <a:endParaRPr lang="en-US" sz="4800" b="1" dirty="0">
              <a:solidFill>
                <a:srgbClr val="FFFF00"/>
              </a:solidFill>
              <a:effectLst>
                <a:outerShdw blurRad="38100" dist="38100" dir="2700000" algn="tl">
                  <a:srgbClr val="000000"/>
                </a:outerShdw>
              </a:effectLst>
            </a:endParaRPr>
          </a:p>
        </p:txBody>
      </p:sp>
    </p:spTree>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0" y="1524000"/>
            <a:ext cx="9144000" cy="5334001"/>
          </a:xfrm>
          <a:noFill/>
          <a:ln/>
          <a:effectLst/>
        </p:spPr>
        <p:txBody>
          <a:bodyPr>
            <a:normAutofit fontScale="92500" lnSpcReduction="10000"/>
          </a:bodyPr>
          <a:lstStyle/>
          <a:p>
            <a:pPr lvl="1">
              <a:spcAft>
                <a:spcPts val="1200"/>
              </a:spcAft>
              <a:buFont typeface="Wingdings" pitchFamily="2" charset="2"/>
              <a:buNone/>
            </a:pPr>
            <a:r>
              <a:rPr lang="en-US" sz="3200" b="1" dirty="0">
                <a:solidFill>
                  <a:schemeClr val="tx2"/>
                </a:solidFill>
                <a:effectLst>
                  <a:outerShdw blurRad="63500" dist="76200" dir="2700000" algn="tl" rotWithShape="0">
                    <a:prstClr val="black"/>
                  </a:outerShdw>
                </a:effectLst>
              </a:rPr>
              <a:t>Gaps in the Fossil Record</a:t>
            </a:r>
          </a:p>
          <a:p>
            <a:pPr lvl="2" indent="-677863">
              <a:spcAft>
                <a:spcPts val="1200"/>
              </a:spcAft>
              <a:buClr>
                <a:schemeClr val="tx1"/>
              </a:buClr>
            </a:pPr>
            <a:r>
              <a:rPr lang="en-US" sz="3200" b="1" dirty="0" smtClean="0">
                <a:effectLst>
                  <a:outerShdw blurRad="63500" dist="76200" dir="2700000" algn="tl" rotWithShape="0">
                    <a:prstClr val="black"/>
                  </a:outerShdw>
                </a:effectLst>
                <a:latin typeface="Calibri" pitchFamily="34" charset="0"/>
              </a:rPr>
              <a:t>Evolutionists </a:t>
            </a:r>
            <a:r>
              <a:rPr lang="en-US" sz="3200" b="1" dirty="0" smtClean="0">
                <a:solidFill>
                  <a:srgbClr val="FFFF00"/>
                </a:solidFill>
                <a:effectLst>
                  <a:outerShdw blurRad="63500" dist="76200" dir="2700000" algn="tl" rotWithShape="0">
                    <a:prstClr val="black"/>
                  </a:outerShdw>
                </a:effectLst>
                <a:latin typeface="Calibri" pitchFamily="34" charset="0"/>
              </a:rPr>
              <a:t>claim</a:t>
            </a:r>
            <a:r>
              <a:rPr lang="en-US" sz="3200" b="1" dirty="0" smtClean="0">
                <a:effectLst>
                  <a:outerShdw blurRad="63500" dist="76200" dir="2700000" algn="tl" rotWithShape="0">
                    <a:prstClr val="black"/>
                  </a:outerShdw>
                </a:effectLst>
                <a:latin typeface="Calibri" pitchFamily="34" charset="0"/>
              </a:rPr>
              <a:t> that </a:t>
            </a:r>
            <a:r>
              <a:rPr lang="en-US" sz="3200" b="1" dirty="0" smtClean="0">
                <a:solidFill>
                  <a:srgbClr val="FFFF00"/>
                </a:solidFill>
                <a:effectLst>
                  <a:outerShdw blurRad="63500" dist="76200" dir="2700000" algn="tl" rotWithShape="0">
                    <a:prstClr val="black"/>
                  </a:outerShdw>
                </a:effectLst>
                <a:latin typeface="Calibri" pitchFamily="34" charset="0"/>
              </a:rPr>
              <a:t>the layers of rocks</a:t>
            </a:r>
            <a:r>
              <a:rPr lang="en-US" sz="3200" b="1" dirty="0" smtClean="0">
                <a:effectLst>
                  <a:outerShdw blurRad="63500" dist="76200" dir="2700000" algn="tl" rotWithShape="0">
                    <a:prstClr val="black"/>
                  </a:outerShdw>
                </a:effectLst>
                <a:latin typeface="Calibri" pitchFamily="34" charset="0"/>
              </a:rPr>
              <a:t> containing the fossils of dead plants and animals found throughout the world were laid down over millions of years and therefore </a:t>
            </a:r>
            <a:r>
              <a:rPr lang="en-US" sz="3200" b="1" dirty="0" smtClean="0">
                <a:solidFill>
                  <a:srgbClr val="FFFF00"/>
                </a:solidFill>
                <a:effectLst>
                  <a:outerShdw blurRad="63500" dist="76200" dir="2700000" algn="tl" rotWithShape="0">
                    <a:prstClr val="black"/>
                  </a:outerShdw>
                </a:effectLst>
                <a:latin typeface="Calibri" pitchFamily="34" charset="0"/>
              </a:rPr>
              <a:t>provide us with a record</a:t>
            </a:r>
            <a:r>
              <a:rPr lang="en-US" sz="3200" b="1" dirty="0" smtClean="0">
                <a:effectLst>
                  <a:outerShdw blurRad="63500" dist="76200" dir="2700000" algn="tl" rotWithShape="0">
                    <a:prstClr val="black"/>
                  </a:outerShdw>
                </a:effectLst>
                <a:latin typeface="Calibri" pitchFamily="34" charset="0"/>
              </a:rPr>
              <a:t> of what the plants and animals that lived in the past looked like.</a:t>
            </a:r>
          </a:p>
          <a:p>
            <a:pPr lvl="2" indent="-677863">
              <a:spcAft>
                <a:spcPts val="1200"/>
              </a:spcAft>
              <a:buClr>
                <a:schemeClr val="tx1"/>
              </a:buClr>
            </a:pPr>
            <a:r>
              <a:rPr lang="en-US" sz="3200" b="1" dirty="0" smtClean="0">
                <a:effectLst>
                  <a:outerShdw blurRad="63500" dist="76200" dir="2700000" algn="tl" rotWithShape="0">
                    <a:prstClr val="black"/>
                  </a:outerShdw>
                </a:effectLst>
                <a:latin typeface="Calibri" pitchFamily="34" charset="0"/>
              </a:rPr>
              <a:t>Evolutionists also </a:t>
            </a:r>
            <a:r>
              <a:rPr lang="en-US" sz="3200" b="1" dirty="0" smtClean="0">
                <a:solidFill>
                  <a:srgbClr val="FFFF00"/>
                </a:solidFill>
                <a:effectLst>
                  <a:outerShdw blurRad="63500" dist="76200" dir="2700000" algn="tl" rotWithShape="0">
                    <a:prstClr val="black"/>
                  </a:outerShdw>
                </a:effectLst>
                <a:latin typeface="Calibri" pitchFamily="34" charset="0"/>
              </a:rPr>
              <a:t>claim</a:t>
            </a:r>
            <a:r>
              <a:rPr lang="en-US" sz="3200" b="1" dirty="0" smtClean="0">
                <a:effectLst>
                  <a:outerShdw blurRad="63500" dist="76200" dir="2700000" algn="tl" rotWithShape="0">
                    <a:prstClr val="black"/>
                  </a:outerShdw>
                </a:effectLst>
                <a:latin typeface="Calibri" pitchFamily="34" charset="0"/>
              </a:rPr>
              <a:t> that </a:t>
            </a:r>
            <a:r>
              <a:rPr lang="en-US" sz="3200" b="1" dirty="0" smtClean="0">
                <a:solidFill>
                  <a:srgbClr val="FFFF00"/>
                </a:solidFill>
                <a:effectLst>
                  <a:outerShdw blurRad="63500" dist="76200" dir="2700000" algn="tl" rotWithShape="0">
                    <a:prstClr val="black"/>
                  </a:outerShdw>
                </a:effectLst>
                <a:latin typeface="Calibri" pitchFamily="34" charset="0"/>
              </a:rPr>
              <a:t>living things gradually evolved</a:t>
            </a:r>
            <a:r>
              <a:rPr lang="en-US" sz="3200" b="1" dirty="0" smtClean="0">
                <a:effectLst>
                  <a:outerShdw blurRad="63500" dist="76200" dir="2700000" algn="tl" rotWithShape="0">
                    <a:prstClr val="black"/>
                  </a:outerShdw>
                </a:effectLst>
                <a:latin typeface="Calibri" pitchFamily="34" charset="0"/>
              </a:rPr>
              <a:t> over those millions of years from a single cell to the complex forms of life we see today.</a:t>
            </a:r>
            <a:endParaRPr lang="en-US" sz="3200" b="1" dirty="0">
              <a:effectLst>
                <a:outerShdw blurRad="63500" dist="76200" dir="2700000" algn="tl" rotWithShape="0">
                  <a:prstClr val="black"/>
                </a:outerShdw>
              </a:effectLst>
              <a:latin typeface="Calibri" pitchFamily="34" charset="0"/>
            </a:endParaRPr>
          </a:p>
        </p:txBody>
      </p:sp>
      <p:sp>
        <p:nvSpPr>
          <p:cNvPr id="5" name="Rectangle 9"/>
          <p:cNvSpPr>
            <a:spLocks noGrp="1" noChangeArrowheads="1"/>
          </p:cNvSpPr>
          <p:nvPr>
            <p:ph type="title"/>
          </p:nvPr>
        </p:nvSpPr>
        <p:spPr bwMode="auto">
          <a:xfrm>
            <a:off x="0" y="0"/>
            <a:ext cx="9144000" cy="1420813"/>
          </a:xfrm>
          <a:prstGeom prst="rect">
            <a:avLst/>
          </a:prstGeom>
          <a:noFill/>
          <a:ln w="9525">
            <a:noFill/>
            <a:miter lim="800000"/>
            <a:headEnd/>
            <a:tailEnd/>
          </a:ln>
          <a:effectLst>
            <a:outerShdw dist="53882" dir="2700000" algn="ctr" rotWithShape="0">
              <a:srgbClr val="000000"/>
            </a:outerShdw>
          </a:effectLst>
        </p:spPr>
        <p:txBody>
          <a:bodyPr anchor="ctr"/>
          <a:lstStyle/>
          <a:p>
            <a:pPr algn="ctr" fontAlgn="base">
              <a:spcBef>
                <a:spcPct val="0"/>
              </a:spcBef>
              <a:spcAft>
                <a:spcPct val="0"/>
              </a:spcAft>
            </a:pPr>
            <a:r>
              <a:rPr lang="en-US" sz="3600" b="1" dirty="0">
                <a:solidFill>
                  <a:srgbClr val="DBBD71"/>
                </a:solidFill>
                <a:effectLst>
                  <a:outerShdw blurRad="38100" dist="38100" dir="2700000" algn="tl">
                    <a:srgbClr val="000000"/>
                  </a:outerShdw>
                </a:effectLst>
                <a:latin typeface="+mn-lt"/>
              </a:rPr>
              <a:t>Scientific Objections to </a:t>
            </a:r>
            <a:r>
              <a:rPr lang="en-US" sz="3200" b="1" dirty="0">
                <a:solidFill>
                  <a:srgbClr val="DBBD71"/>
                </a:solidFill>
                <a:effectLst>
                  <a:outerShdw blurRad="38100" dist="38100" dir="2700000" algn="tl">
                    <a:srgbClr val="000000"/>
                  </a:outerShdw>
                </a:effectLst>
              </a:rPr>
              <a:t/>
            </a:r>
            <a:br>
              <a:rPr lang="en-US" sz="3200" b="1" dirty="0">
                <a:solidFill>
                  <a:srgbClr val="DBBD71"/>
                </a:solidFill>
                <a:effectLst>
                  <a:outerShdw blurRad="38100" dist="38100" dir="2700000" algn="tl">
                    <a:srgbClr val="000000"/>
                  </a:outerShdw>
                </a:effectLst>
              </a:rPr>
            </a:br>
            <a:r>
              <a:rPr lang="en-US" sz="4000" b="1" dirty="0">
                <a:solidFill>
                  <a:srgbClr val="DBBD71"/>
                </a:solidFill>
                <a:effectLst>
                  <a:outerShdw blurRad="38100" dist="38100" dir="2700000" algn="tl">
                    <a:srgbClr val="000000"/>
                  </a:outerShdw>
                </a:effectLst>
              </a:rPr>
              <a:t> </a:t>
            </a:r>
            <a:r>
              <a:rPr lang="en-US" sz="6000" b="1" dirty="0">
                <a:solidFill>
                  <a:srgbClr val="FFFF00"/>
                </a:solidFill>
                <a:effectLst>
                  <a:outerShdw blurRad="38100" dist="38100" dir="2700000" algn="tl">
                    <a:srgbClr val="000000"/>
                  </a:outerShdw>
                </a:effectLst>
                <a:latin typeface="Arial" charset="0"/>
              </a:rPr>
              <a:t>“</a:t>
            </a:r>
            <a:r>
              <a:rPr lang="en-US" sz="6000" b="1" u="sng" dirty="0" smtClean="0">
                <a:solidFill>
                  <a:srgbClr val="FFFF00"/>
                </a:solidFill>
                <a:effectLst>
                  <a:outerShdw blurRad="38100" dist="38100" dir="2700000" algn="tl">
                    <a:srgbClr val="000000"/>
                  </a:outerShdw>
                </a:effectLst>
                <a:latin typeface="Arial" charset="0"/>
              </a:rPr>
              <a:t>Goo-to-You</a:t>
            </a:r>
            <a:r>
              <a:rPr lang="en-US" sz="6000" b="1" dirty="0" smtClean="0">
                <a:solidFill>
                  <a:srgbClr val="FFFF00"/>
                </a:solidFill>
                <a:effectLst>
                  <a:outerShdw blurRad="38100" dist="38100" dir="2700000" algn="tl">
                    <a:srgbClr val="000000"/>
                  </a:outerShdw>
                </a:effectLst>
                <a:latin typeface="Arial" charset="0"/>
              </a:rPr>
              <a:t>” </a:t>
            </a:r>
            <a:r>
              <a:rPr lang="en-US" sz="6000" b="1" dirty="0" smtClean="0">
                <a:solidFill>
                  <a:srgbClr val="FFFF00"/>
                </a:solidFill>
                <a:effectLst>
                  <a:outerShdw blurRad="38100" dist="38100" dir="2700000" algn="tl">
                    <a:srgbClr val="000000"/>
                  </a:outerShdw>
                </a:effectLst>
              </a:rPr>
              <a:t>Evolution</a:t>
            </a:r>
            <a:endParaRPr lang="en-US" sz="4800" b="1" dirty="0">
              <a:solidFill>
                <a:srgbClr val="FFFF00"/>
              </a:solidFill>
              <a:effectLst>
                <a:outerShdw blurRad="38100" dist="38100" dir="2700000" algn="tl">
                  <a:srgbClr val="000000"/>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p:cTn id="7" dur="5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011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0115">
                                            <p:txEl>
                                              <p:pRg st="2" end="2"/>
                                            </p:txEl>
                                          </p:spTgt>
                                        </p:tgtEl>
                                        <p:attrNameLst>
                                          <p:attrName>style.visibility</p:attrName>
                                        </p:attrNameLst>
                                      </p:cBhvr>
                                      <p:to>
                                        <p:strVal val="visible"/>
                                      </p:to>
                                    </p:set>
                                    <p:anim calcmode="lin" valueType="num">
                                      <p:cBhvr>
                                        <p:cTn id="14"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011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0" y="1524000"/>
            <a:ext cx="9144000" cy="5334001"/>
          </a:xfrm>
          <a:noFill/>
          <a:ln/>
          <a:effectLst/>
        </p:spPr>
        <p:txBody>
          <a:bodyPr/>
          <a:lstStyle/>
          <a:p>
            <a:pPr lvl="1">
              <a:spcAft>
                <a:spcPts val="1200"/>
              </a:spcAft>
              <a:buFont typeface="Wingdings" pitchFamily="2" charset="2"/>
              <a:buNone/>
            </a:pPr>
            <a:r>
              <a:rPr lang="en-US" sz="3200" b="1" dirty="0">
                <a:solidFill>
                  <a:schemeClr val="tx2"/>
                </a:solidFill>
                <a:effectLst>
                  <a:outerShdw blurRad="63500" dist="76200" dir="2700000" algn="tl" rotWithShape="0">
                    <a:prstClr val="black"/>
                  </a:outerShdw>
                </a:effectLst>
              </a:rPr>
              <a:t>Gaps in the Fossil Record</a:t>
            </a:r>
          </a:p>
          <a:p>
            <a:pPr lvl="2" indent="-677863">
              <a:spcAft>
                <a:spcPts val="1200"/>
              </a:spcAft>
              <a:buClr>
                <a:schemeClr val="tx1"/>
              </a:buClr>
            </a:pPr>
            <a:r>
              <a:rPr lang="en-US" sz="3200" b="1" dirty="0" smtClean="0">
                <a:effectLst>
                  <a:outerShdw blurRad="63500" dist="76200" dir="2700000" algn="tl" rotWithShape="0">
                    <a:prstClr val="black"/>
                  </a:outerShdw>
                </a:effectLst>
                <a:latin typeface="Calibri" pitchFamily="34" charset="0"/>
              </a:rPr>
              <a:t>So </a:t>
            </a:r>
            <a:r>
              <a:rPr lang="en-US" sz="3200" b="1" dirty="0" smtClean="0">
                <a:solidFill>
                  <a:srgbClr val="FFFF00"/>
                </a:solidFill>
                <a:effectLst>
                  <a:outerShdw blurRad="63500" dist="76200" dir="2700000" algn="tl" rotWithShape="0">
                    <a:prstClr val="black"/>
                  </a:outerShdw>
                </a:effectLst>
                <a:latin typeface="Calibri" pitchFamily="34" charset="0"/>
              </a:rPr>
              <a:t>if evolution is true, we should</a:t>
            </a:r>
            <a:r>
              <a:rPr lang="en-US" sz="3200" b="1" dirty="0" smtClean="0">
                <a:effectLst>
                  <a:outerShdw blurRad="63500" dist="76200" dir="2700000" algn="tl" rotWithShape="0">
                    <a:prstClr val="black"/>
                  </a:outerShdw>
                </a:effectLst>
                <a:latin typeface="Calibri" pitchFamily="34" charset="0"/>
              </a:rPr>
              <a:t> expect to </a:t>
            </a:r>
            <a:r>
              <a:rPr lang="en-US" sz="3200" b="1" dirty="0" smtClean="0">
                <a:solidFill>
                  <a:srgbClr val="FFFF00"/>
                </a:solidFill>
                <a:effectLst>
                  <a:outerShdw blurRad="63500" dist="76200" dir="2700000" algn="tl" rotWithShape="0">
                    <a:prstClr val="black"/>
                  </a:outerShdw>
                </a:effectLst>
                <a:latin typeface="Calibri" pitchFamily="34" charset="0"/>
              </a:rPr>
              <a:t>see evidence </a:t>
            </a:r>
            <a:r>
              <a:rPr lang="en-US" sz="3200" b="1" dirty="0" smtClean="0">
                <a:effectLst>
                  <a:outerShdw blurRad="63500" dist="76200" dir="2700000" algn="tl" rotWithShape="0">
                    <a:prstClr val="black"/>
                  </a:outerShdw>
                </a:effectLst>
                <a:latin typeface="Calibri" pitchFamily="34" charset="0"/>
              </a:rPr>
              <a:t>in the fossil record </a:t>
            </a:r>
            <a:r>
              <a:rPr lang="en-US" sz="3200" b="1" dirty="0" smtClean="0">
                <a:solidFill>
                  <a:srgbClr val="FFFF00"/>
                </a:solidFill>
                <a:effectLst>
                  <a:outerShdw blurRad="63500" dist="76200" dir="2700000" algn="tl" rotWithShape="0">
                    <a:prstClr val="black"/>
                  </a:outerShdw>
                </a:effectLst>
                <a:latin typeface="Calibri" pitchFamily="34" charset="0"/>
              </a:rPr>
              <a:t>of</a:t>
            </a:r>
            <a:r>
              <a:rPr lang="en-US" sz="3200" b="1" dirty="0" smtClean="0">
                <a:effectLst>
                  <a:outerShdw blurRad="63500" dist="76200" dir="2700000" algn="tl" rotWithShape="0">
                    <a:prstClr val="black"/>
                  </a:outerShdw>
                </a:effectLst>
                <a:latin typeface="Calibri" pitchFamily="34" charset="0"/>
              </a:rPr>
              <a:t> living </a:t>
            </a:r>
            <a:r>
              <a:rPr lang="en-US" sz="3200" b="1" dirty="0" smtClean="0">
                <a:solidFill>
                  <a:srgbClr val="FFFF00"/>
                </a:solidFill>
                <a:effectLst>
                  <a:outerShdw blurRad="63500" dist="76200" dir="2700000" algn="tl" rotWithShape="0">
                    <a:prstClr val="black"/>
                  </a:outerShdw>
                </a:effectLst>
                <a:latin typeface="Calibri" pitchFamily="34" charset="0"/>
              </a:rPr>
              <a:t>things gradually transitioning</a:t>
            </a:r>
            <a:r>
              <a:rPr lang="en-US" sz="3200" b="1" dirty="0" smtClean="0">
                <a:effectLst>
                  <a:outerShdw blurRad="63500" dist="76200" dir="2700000" algn="tl" rotWithShape="0">
                    <a:prstClr val="black"/>
                  </a:outerShdw>
                </a:effectLst>
                <a:latin typeface="Calibri" pitchFamily="34" charset="0"/>
              </a:rPr>
              <a:t> from one kind of living thing to another.</a:t>
            </a:r>
          </a:p>
          <a:p>
            <a:pPr lvl="2" indent="-677863">
              <a:spcAft>
                <a:spcPts val="1200"/>
              </a:spcAft>
              <a:buClr>
                <a:schemeClr val="tx1"/>
              </a:buClr>
            </a:pPr>
            <a:r>
              <a:rPr lang="en-US" sz="3200" b="1" dirty="0" smtClean="0">
                <a:solidFill>
                  <a:srgbClr val="FFFF00"/>
                </a:solidFill>
                <a:effectLst>
                  <a:outerShdw blurRad="63500" dist="76200" dir="2700000" algn="tl" rotWithShape="0">
                    <a:prstClr val="black"/>
                  </a:outerShdw>
                </a:effectLst>
                <a:latin typeface="Calibri" pitchFamily="34" charset="0"/>
              </a:rPr>
              <a:t>But we don’t see this! Instead there are gaps </a:t>
            </a:r>
            <a:r>
              <a:rPr lang="en-US" sz="3200" b="1" dirty="0" smtClean="0">
                <a:effectLst>
                  <a:outerShdw blurRad="63500" dist="76200" dir="2700000" algn="tl" rotWithShape="0">
                    <a:prstClr val="black"/>
                  </a:outerShdw>
                </a:effectLst>
                <a:latin typeface="Calibri" pitchFamily="34" charset="0"/>
              </a:rPr>
              <a:t>throughout the fossil record with new kinds of organisms appearing suddenly and with very few, if any, intermediate links.</a:t>
            </a:r>
            <a:endParaRPr lang="en-US" sz="3200" b="1" dirty="0">
              <a:effectLst>
                <a:outerShdw blurRad="63500" dist="76200" dir="2700000" algn="tl" rotWithShape="0">
                  <a:prstClr val="black"/>
                </a:outerShdw>
              </a:effectLst>
              <a:latin typeface="Calibri" pitchFamily="34" charset="0"/>
            </a:endParaRPr>
          </a:p>
        </p:txBody>
      </p:sp>
      <p:sp>
        <p:nvSpPr>
          <p:cNvPr id="5" name="Rectangle 9"/>
          <p:cNvSpPr>
            <a:spLocks noGrp="1" noChangeArrowheads="1"/>
          </p:cNvSpPr>
          <p:nvPr>
            <p:ph type="title"/>
          </p:nvPr>
        </p:nvSpPr>
        <p:spPr bwMode="auto">
          <a:xfrm>
            <a:off x="0" y="0"/>
            <a:ext cx="9144000" cy="1420813"/>
          </a:xfrm>
          <a:prstGeom prst="rect">
            <a:avLst/>
          </a:prstGeom>
          <a:noFill/>
          <a:ln w="9525">
            <a:noFill/>
            <a:miter lim="800000"/>
            <a:headEnd/>
            <a:tailEnd/>
          </a:ln>
          <a:effectLst>
            <a:outerShdw dist="53882" dir="2700000" algn="ctr" rotWithShape="0">
              <a:srgbClr val="000000"/>
            </a:outerShdw>
          </a:effectLst>
        </p:spPr>
        <p:txBody>
          <a:bodyPr anchor="ctr"/>
          <a:lstStyle/>
          <a:p>
            <a:pPr algn="ctr" fontAlgn="base">
              <a:spcBef>
                <a:spcPct val="0"/>
              </a:spcBef>
              <a:spcAft>
                <a:spcPct val="0"/>
              </a:spcAft>
            </a:pPr>
            <a:r>
              <a:rPr lang="en-US" sz="3600" b="1" dirty="0">
                <a:solidFill>
                  <a:srgbClr val="DBBD71"/>
                </a:solidFill>
                <a:effectLst>
                  <a:outerShdw blurRad="38100" dist="38100" dir="2700000" algn="tl">
                    <a:srgbClr val="000000"/>
                  </a:outerShdw>
                </a:effectLst>
                <a:latin typeface="+mn-lt"/>
              </a:rPr>
              <a:t>Scientific Objections to </a:t>
            </a:r>
            <a:r>
              <a:rPr lang="en-US" sz="3200" b="1" dirty="0">
                <a:solidFill>
                  <a:srgbClr val="DBBD71"/>
                </a:solidFill>
                <a:effectLst>
                  <a:outerShdw blurRad="38100" dist="38100" dir="2700000" algn="tl">
                    <a:srgbClr val="000000"/>
                  </a:outerShdw>
                </a:effectLst>
              </a:rPr>
              <a:t/>
            </a:r>
            <a:br>
              <a:rPr lang="en-US" sz="3200" b="1" dirty="0">
                <a:solidFill>
                  <a:srgbClr val="DBBD71"/>
                </a:solidFill>
                <a:effectLst>
                  <a:outerShdw blurRad="38100" dist="38100" dir="2700000" algn="tl">
                    <a:srgbClr val="000000"/>
                  </a:outerShdw>
                </a:effectLst>
              </a:rPr>
            </a:br>
            <a:r>
              <a:rPr lang="en-US" sz="4000" b="1" dirty="0">
                <a:solidFill>
                  <a:srgbClr val="DBBD71"/>
                </a:solidFill>
                <a:effectLst>
                  <a:outerShdw blurRad="38100" dist="38100" dir="2700000" algn="tl">
                    <a:srgbClr val="000000"/>
                  </a:outerShdw>
                </a:effectLst>
              </a:rPr>
              <a:t> </a:t>
            </a:r>
            <a:r>
              <a:rPr lang="en-US" sz="6000" b="1" dirty="0">
                <a:solidFill>
                  <a:srgbClr val="FFFF00"/>
                </a:solidFill>
                <a:effectLst>
                  <a:outerShdw blurRad="38100" dist="38100" dir="2700000" algn="tl">
                    <a:srgbClr val="000000"/>
                  </a:outerShdw>
                </a:effectLst>
                <a:latin typeface="Arial" charset="0"/>
              </a:rPr>
              <a:t>“</a:t>
            </a:r>
            <a:r>
              <a:rPr lang="en-US" sz="6000" b="1" u="sng" dirty="0" smtClean="0">
                <a:solidFill>
                  <a:srgbClr val="FFFF00"/>
                </a:solidFill>
                <a:effectLst>
                  <a:outerShdw blurRad="38100" dist="38100" dir="2700000" algn="tl">
                    <a:srgbClr val="000000"/>
                  </a:outerShdw>
                </a:effectLst>
                <a:latin typeface="Arial" charset="0"/>
              </a:rPr>
              <a:t>Goo-to-You</a:t>
            </a:r>
            <a:r>
              <a:rPr lang="en-US" sz="6000" b="1" dirty="0" smtClean="0">
                <a:solidFill>
                  <a:srgbClr val="FFFF00"/>
                </a:solidFill>
                <a:effectLst>
                  <a:outerShdw blurRad="38100" dist="38100" dir="2700000" algn="tl">
                    <a:srgbClr val="000000"/>
                  </a:outerShdw>
                </a:effectLst>
                <a:latin typeface="Arial" charset="0"/>
              </a:rPr>
              <a:t>” </a:t>
            </a:r>
            <a:r>
              <a:rPr lang="en-US" sz="6000" b="1" dirty="0" smtClean="0">
                <a:solidFill>
                  <a:srgbClr val="FFFF00"/>
                </a:solidFill>
                <a:effectLst>
                  <a:outerShdw blurRad="38100" dist="38100" dir="2700000" algn="tl">
                    <a:srgbClr val="000000"/>
                  </a:outerShdw>
                </a:effectLst>
              </a:rPr>
              <a:t>Evolution</a:t>
            </a:r>
            <a:endParaRPr lang="en-US" sz="4800" b="1" dirty="0">
              <a:solidFill>
                <a:srgbClr val="FFFF00"/>
              </a:solidFill>
              <a:effectLst>
                <a:outerShdw blurRad="38100" dist="38100" dir="2700000" algn="tl">
                  <a:srgbClr val="000000"/>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anim calcmode="lin" valueType="num">
                                      <p:cBhvr>
                                        <p:cTn id="7"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61795" name="Rectangle 3"/>
          <p:cNvSpPr>
            <a:spLocks noGrp="1" noChangeArrowheads="1"/>
          </p:cNvSpPr>
          <p:nvPr>
            <p:ph type="title"/>
          </p:nvPr>
        </p:nvSpPr>
        <p:spPr>
          <a:xfrm>
            <a:off x="457200" y="274638"/>
            <a:ext cx="8229600" cy="563562"/>
          </a:xfrm>
        </p:spPr>
        <p:txBody>
          <a:bodyPr>
            <a:normAutofit fontScale="90000"/>
          </a:bodyPr>
          <a:lstStyle/>
          <a:p>
            <a:r>
              <a:rPr lang="en-US" sz="4000" b="1"/>
              <a:t>Introduction</a:t>
            </a:r>
            <a:endParaRPr lang="en-US" sz="4000"/>
          </a:p>
        </p:txBody>
      </p:sp>
      <p:sp>
        <p:nvSpPr>
          <p:cNvPr id="161796" name="Rectangle 4"/>
          <p:cNvSpPr>
            <a:spLocks noGrp="1" noChangeArrowheads="1"/>
          </p:cNvSpPr>
          <p:nvPr>
            <p:ph idx="1"/>
          </p:nvPr>
        </p:nvSpPr>
        <p:spPr>
          <a:xfrm>
            <a:off x="457200" y="1066800"/>
            <a:ext cx="8229600" cy="5791200"/>
          </a:xfrm>
        </p:spPr>
        <p:txBody>
          <a:bodyPr/>
          <a:lstStyle/>
          <a:p>
            <a:pPr>
              <a:spcBef>
                <a:spcPts val="1200"/>
              </a:spcBef>
            </a:pPr>
            <a:r>
              <a:rPr lang="en-US" b="1" dirty="0"/>
              <a:t>My Approach to this Subject - I believe it is important to make distinctions between things that are:</a:t>
            </a:r>
          </a:p>
          <a:p>
            <a:pPr lvl="1">
              <a:spcBef>
                <a:spcPts val="1200"/>
              </a:spcBef>
            </a:pPr>
            <a:r>
              <a:rPr lang="en-US" b="1" u="sng" dirty="0">
                <a:latin typeface="Tahoma" pitchFamily="34" charset="0"/>
              </a:rPr>
              <a:t>Category A</a:t>
            </a:r>
            <a:r>
              <a:rPr lang="en-US" b="1" dirty="0"/>
              <a:t>: Known with (near) </a:t>
            </a:r>
            <a:r>
              <a:rPr lang="en-US" b="1" u="sng" dirty="0"/>
              <a:t>certainty</a:t>
            </a:r>
          </a:p>
          <a:p>
            <a:pPr lvl="1">
              <a:spcBef>
                <a:spcPts val="1200"/>
              </a:spcBef>
            </a:pPr>
            <a:r>
              <a:rPr lang="en-US" b="1" u="sng" dirty="0">
                <a:latin typeface="Tahoma" pitchFamily="34" charset="0"/>
              </a:rPr>
              <a:t>Category B</a:t>
            </a:r>
            <a:r>
              <a:rPr lang="en-US" b="1" dirty="0"/>
              <a:t>: Highly </a:t>
            </a:r>
            <a:r>
              <a:rPr lang="en-US" b="1" u="sng" dirty="0"/>
              <a:t>probable</a:t>
            </a:r>
          </a:p>
          <a:p>
            <a:pPr lvl="1">
              <a:spcBef>
                <a:spcPts val="1200"/>
              </a:spcBef>
            </a:pPr>
            <a:r>
              <a:rPr lang="en-US" b="1" u="sng" dirty="0">
                <a:latin typeface="Tahoma" pitchFamily="34" charset="0"/>
              </a:rPr>
              <a:t>Category C</a:t>
            </a:r>
            <a:r>
              <a:rPr lang="en-US" b="1" dirty="0"/>
              <a:t>: </a:t>
            </a:r>
            <a:r>
              <a:rPr lang="en-US" b="1" u="sng" dirty="0"/>
              <a:t>Possible</a:t>
            </a:r>
            <a:r>
              <a:rPr lang="en-US" b="1" dirty="0"/>
              <a:t>, but not </a:t>
            </a:r>
            <a:r>
              <a:rPr lang="en-US" b="1" u="sng" dirty="0"/>
              <a:t>certain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61796">
                                            <p:txEl>
                                              <p:pRg st="1" end="1"/>
                                            </p:txEl>
                                          </p:spTgt>
                                        </p:tgtEl>
                                        <p:attrNameLst>
                                          <p:attrName>style.visibility</p:attrName>
                                        </p:attrNameLst>
                                      </p:cBhvr>
                                      <p:to>
                                        <p:strVal val="visible"/>
                                      </p:to>
                                    </p:set>
                                    <p:animEffect transition="in" filter="checkerboard(down)">
                                      <p:cBhvr>
                                        <p:cTn id="7" dur="500"/>
                                        <p:tgtEl>
                                          <p:spTgt spid="1617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61796">
                                            <p:txEl>
                                              <p:pRg st="2" end="2"/>
                                            </p:txEl>
                                          </p:spTgt>
                                        </p:tgtEl>
                                        <p:attrNameLst>
                                          <p:attrName>style.visibility</p:attrName>
                                        </p:attrNameLst>
                                      </p:cBhvr>
                                      <p:to>
                                        <p:strVal val="visible"/>
                                      </p:to>
                                    </p:set>
                                    <p:animEffect transition="in" filter="checkerboard(down)">
                                      <p:cBhvr>
                                        <p:cTn id="12" dur="500"/>
                                        <p:tgtEl>
                                          <p:spTgt spid="1617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61796">
                                            <p:txEl>
                                              <p:pRg st="3" end="3"/>
                                            </p:txEl>
                                          </p:spTgt>
                                        </p:tgtEl>
                                        <p:attrNameLst>
                                          <p:attrName>style.visibility</p:attrName>
                                        </p:attrNameLst>
                                      </p:cBhvr>
                                      <p:to>
                                        <p:strVal val="visible"/>
                                      </p:to>
                                    </p:set>
                                    <p:animEffect transition="in" filter="checkerboard(down)">
                                      <p:cBhvr>
                                        <p:cTn id="17" dur="500"/>
                                        <p:tgtEl>
                                          <p:spTgt spid="161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uiExpand="1" build="p" bldLvl="5"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0" y="1524001"/>
            <a:ext cx="9144000" cy="4724399"/>
          </a:xfrm>
          <a:noFill/>
          <a:ln/>
          <a:effectLst>
            <a:outerShdw dist="35921" dir="2700000" algn="ctr" rotWithShape="0">
              <a:srgbClr val="000000"/>
            </a:outerShdw>
          </a:effectLst>
        </p:spPr>
        <p:txBody>
          <a:bodyPr/>
          <a:lstStyle/>
          <a:p>
            <a:pPr lvl="1">
              <a:spcAft>
                <a:spcPts val="1200"/>
              </a:spcAft>
              <a:buFont typeface="Wingdings" pitchFamily="2" charset="2"/>
              <a:buNone/>
            </a:pPr>
            <a:r>
              <a:rPr lang="en-US" sz="3200" b="1" dirty="0">
                <a:solidFill>
                  <a:schemeClr val="tx2"/>
                </a:solidFill>
              </a:rPr>
              <a:t>Gaps in the Fossil Record</a:t>
            </a:r>
          </a:p>
          <a:p>
            <a:pPr lvl="2" indent="-677863">
              <a:spcAft>
                <a:spcPts val="1200"/>
              </a:spcAft>
              <a:buClr>
                <a:schemeClr val="tx1"/>
              </a:buClr>
            </a:pPr>
            <a:r>
              <a:rPr lang="en-US" sz="2800" b="1" i="1" dirty="0" smtClean="0">
                <a:latin typeface="Cambria" pitchFamily="18" charset="0"/>
              </a:rPr>
              <a:t>Darwin said that the absence of such intermediates was the “most obvious and serious objection’ against his theory. One hundred and twenty years later, Dr. David </a:t>
            </a:r>
            <a:r>
              <a:rPr lang="en-US" sz="2800" b="1" i="1" dirty="0" err="1" smtClean="0">
                <a:latin typeface="Cambria" pitchFamily="18" charset="0"/>
              </a:rPr>
              <a:t>Raup</a:t>
            </a:r>
            <a:r>
              <a:rPr lang="en-US" sz="2800" b="1" i="1" dirty="0" smtClean="0">
                <a:latin typeface="Cambria" pitchFamily="18" charset="0"/>
              </a:rPr>
              <a:t>, head of one of the great museums in America, said that the situation concerning missing links ‘hasn’t changed much’ and that ‘we have even fewer examples of evolutionary transition than we had in Darwin’s time”. *</a:t>
            </a:r>
            <a:endParaRPr lang="en-US" sz="2800" b="1" dirty="0">
              <a:latin typeface="Cambria" pitchFamily="18" charset="0"/>
            </a:endParaRPr>
          </a:p>
        </p:txBody>
      </p:sp>
      <p:sp>
        <p:nvSpPr>
          <p:cNvPr id="5" name="Rectangle 9"/>
          <p:cNvSpPr>
            <a:spLocks noGrp="1" noChangeArrowheads="1"/>
          </p:cNvSpPr>
          <p:nvPr>
            <p:ph type="title"/>
          </p:nvPr>
        </p:nvSpPr>
        <p:spPr bwMode="auto">
          <a:xfrm>
            <a:off x="0" y="0"/>
            <a:ext cx="9144000" cy="1420813"/>
          </a:xfrm>
          <a:prstGeom prst="rect">
            <a:avLst/>
          </a:prstGeom>
          <a:noFill/>
          <a:ln w="9525">
            <a:noFill/>
            <a:miter lim="800000"/>
            <a:headEnd/>
            <a:tailEnd/>
          </a:ln>
          <a:effectLst>
            <a:outerShdw dist="53882" dir="2700000" algn="ctr" rotWithShape="0">
              <a:srgbClr val="000000"/>
            </a:outerShdw>
          </a:effectLst>
        </p:spPr>
        <p:txBody>
          <a:bodyPr anchor="ctr"/>
          <a:lstStyle/>
          <a:p>
            <a:pPr algn="ctr" fontAlgn="base">
              <a:spcBef>
                <a:spcPct val="0"/>
              </a:spcBef>
              <a:spcAft>
                <a:spcPct val="0"/>
              </a:spcAft>
            </a:pPr>
            <a:r>
              <a:rPr lang="en-US" sz="3600" b="1" dirty="0">
                <a:solidFill>
                  <a:srgbClr val="DBBD71"/>
                </a:solidFill>
                <a:effectLst>
                  <a:outerShdw blurRad="38100" dist="38100" dir="2700000" algn="tl">
                    <a:srgbClr val="000000"/>
                  </a:outerShdw>
                </a:effectLst>
                <a:latin typeface="+mn-lt"/>
              </a:rPr>
              <a:t>Scientific Objections to </a:t>
            </a:r>
            <a:r>
              <a:rPr lang="en-US" sz="3200" b="1" dirty="0">
                <a:solidFill>
                  <a:srgbClr val="DBBD71"/>
                </a:solidFill>
                <a:effectLst>
                  <a:outerShdw blurRad="38100" dist="38100" dir="2700000" algn="tl">
                    <a:srgbClr val="000000"/>
                  </a:outerShdw>
                </a:effectLst>
              </a:rPr>
              <a:t/>
            </a:r>
            <a:br>
              <a:rPr lang="en-US" sz="3200" b="1" dirty="0">
                <a:solidFill>
                  <a:srgbClr val="DBBD71"/>
                </a:solidFill>
                <a:effectLst>
                  <a:outerShdw blurRad="38100" dist="38100" dir="2700000" algn="tl">
                    <a:srgbClr val="000000"/>
                  </a:outerShdw>
                </a:effectLst>
              </a:rPr>
            </a:br>
            <a:r>
              <a:rPr lang="en-US" sz="4000" b="1" dirty="0">
                <a:solidFill>
                  <a:srgbClr val="DBBD71"/>
                </a:solidFill>
                <a:effectLst>
                  <a:outerShdw blurRad="38100" dist="38100" dir="2700000" algn="tl">
                    <a:srgbClr val="000000"/>
                  </a:outerShdw>
                </a:effectLst>
              </a:rPr>
              <a:t> </a:t>
            </a:r>
            <a:r>
              <a:rPr lang="en-US" sz="6000" b="1" dirty="0">
                <a:solidFill>
                  <a:srgbClr val="FFFF00"/>
                </a:solidFill>
                <a:effectLst>
                  <a:outerShdw blurRad="38100" dist="38100" dir="2700000" algn="tl">
                    <a:srgbClr val="000000"/>
                  </a:outerShdw>
                </a:effectLst>
                <a:latin typeface="Arial" charset="0"/>
              </a:rPr>
              <a:t>“</a:t>
            </a:r>
            <a:r>
              <a:rPr lang="en-US" sz="6000" b="1" u="sng" dirty="0" smtClean="0">
                <a:solidFill>
                  <a:srgbClr val="FFFF00"/>
                </a:solidFill>
                <a:effectLst>
                  <a:outerShdw blurRad="38100" dist="38100" dir="2700000" algn="tl">
                    <a:srgbClr val="000000"/>
                  </a:outerShdw>
                </a:effectLst>
                <a:latin typeface="Arial" charset="0"/>
              </a:rPr>
              <a:t>Goo-to-You</a:t>
            </a:r>
            <a:r>
              <a:rPr lang="en-US" sz="6000" b="1" dirty="0" smtClean="0">
                <a:solidFill>
                  <a:srgbClr val="FFFF00"/>
                </a:solidFill>
                <a:effectLst>
                  <a:outerShdw blurRad="38100" dist="38100" dir="2700000" algn="tl">
                    <a:srgbClr val="000000"/>
                  </a:outerShdw>
                </a:effectLst>
                <a:latin typeface="Arial" charset="0"/>
              </a:rPr>
              <a:t>” </a:t>
            </a:r>
            <a:r>
              <a:rPr lang="en-US" sz="6000" b="1" dirty="0" smtClean="0">
                <a:solidFill>
                  <a:srgbClr val="FFFF00"/>
                </a:solidFill>
                <a:effectLst>
                  <a:outerShdw blurRad="38100" dist="38100" dir="2700000" algn="tl">
                    <a:srgbClr val="000000"/>
                  </a:outerShdw>
                </a:effectLst>
              </a:rPr>
              <a:t>Evolution</a:t>
            </a:r>
            <a:endParaRPr lang="en-US" sz="4800" b="1" dirty="0">
              <a:solidFill>
                <a:srgbClr val="FFFF00"/>
              </a:solidFill>
              <a:effectLst>
                <a:outerShdw blurRad="38100" dist="38100" dir="2700000" algn="tl">
                  <a:srgbClr val="000000"/>
                </a:outerShdw>
              </a:effectLst>
            </a:endParaRPr>
          </a:p>
        </p:txBody>
      </p:sp>
      <p:sp>
        <p:nvSpPr>
          <p:cNvPr id="4" name="TextBox 3"/>
          <p:cNvSpPr txBox="1"/>
          <p:nvPr/>
        </p:nvSpPr>
        <p:spPr>
          <a:xfrm>
            <a:off x="1219200" y="6488668"/>
            <a:ext cx="5224507" cy="369332"/>
          </a:xfrm>
          <a:prstGeom prst="rect">
            <a:avLst/>
          </a:prstGeom>
          <a:noFill/>
        </p:spPr>
        <p:txBody>
          <a:bodyPr wrap="none" rtlCol="0">
            <a:spAutoFit/>
          </a:bodyPr>
          <a:lstStyle/>
          <a:p>
            <a:r>
              <a:rPr lang="en-US" dirty="0" smtClean="0">
                <a:latin typeface="Arial" charset="0"/>
              </a:rPr>
              <a:t>*Carl Wieland, </a:t>
            </a:r>
            <a:r>
              <a:rPr lang="en-US" i="1" dirty="0" smtClean="0">
                <a:latin typeface="Arial" charset="0"/>
              </a:rPr>
              <a:t>Stones and Bones</a:t>
            </a:r>
            <a:r>
              <a:rPr lang="en-US" dirty="0" smtClean="0">
                <a:latin typeface="Arial" charset="0"/>
              </a:rPr>
              <a:t>, 1994, p. 17-18</a:t>
            </a:r>
            <a:endParaRPr lang="en-US" dirty="0"/>
          </a:p>
        </p:txBody>
      </p:sp>
    </p:spTree>
  </p:cSld>
  <p:clrMapOvr>
    <a:masterClrMapping/>
  </p:clrMapOvr>
  <p:transition>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0" y="1524000"/>
            <a:ext cx="9144000" cy="5334001"/>
          </a:xfrm>
          <a:noFill/>
          <a:ln/>
          <a:effectLst/>
        </p:spPr>
        <p:txBody>
          <a:bodyPr/>
          <a:lstStyle/>
          <a:p>
            <a:pPr lvl="1">
              <a:spcAft>
                <a:spcPts val="1200"/>
              </a:spcAft>
              <a:buFont typeface="Wingdings" pitchFamily="2" charset="2"/>
              <a:buNone/>
            </a:pPr>
            <a:r>
              <a:rPr lang="en-US" sz="3200" b="1" dirty="0">
                <a:solidFill>
                  <a:schemeClr val="tx2"/>
                </a:solidFill>
                <a:effectLst>
                  <a:outerShdw blurRad="63500" dist="76200" dir="2700000" algn="tl" rotWithShape="0">
                    <a:prstClr val="black"/>
                  </a:outerShdw>
                </a:effectLst>
              </a:rPr>
              <a:t>Gaps in the Fossil </a:t>
            </a:r>
            <a:r>
              <a:rPr lang="en-US" sz="3200" b="1" dirty="0" smtClean="0">
                <a:solidFill>
                  <a:schemeClr val="tx2"/>
                </a:solidFill>
                <a:effectLst>
                  <a:outerShdw blurRad="63500" dist="76200" dir="2700000" algn="tl" rotWithShape="0">
                    <a:prstClr val="black"/>
                  </a:outerShdw>
                </a:effectLst>
              </a:rPr>
              <a:t>Record</a:t>
            </a:r>
          </a:p>
          <a:p>
            <a:pPr lvl="2" indent="-677863">
              <a:spcAft>
                <a:spcPts val="1200"/>
              </a:spcAft>
              <a:buClr>
                <a:schemeClr val="tx1"/>
              </a:buClr>
            </a:pPr>
            <a:r>
              <a:rPr lang="en-US" sz="3200" b="1" dirty="0" smtClean="0">
                <a:effectLst>
                  <a:outerShdw blurRad="63500" dist="76200" dir="2700000" algn="tl" rotWithShape="0">
                    <a:prstClr val="black"/>
                  </a:outerShdw>
                </a:effectLst>
                <a:latin typeface="Calibri" pitchFamily="34" charset="0"/>
              </a:rPr>
              <a:t>Some evolutionists claim there are some – maybe a handful of such in-between fossil types. Other leading experts say there are </a:t>
            </a:r>
            <a:r>
              <a:rPr lang="en-US" sz="3200" b="1" dirty="0" smtClean="0">
                <a:solidFill>
                  <a:srgbClr val="FFFF00"/>
                </a:solidFill>
                <a:effectLst>
                  <a:outerShdw blurRad="63500" dist="76200" dir="2700000" algn="tl" rotWithShape="0">
                    <a:prstClr val="black"/>
                  </a:outerShdw>
                </a:effectLst>
                <a:latin typeface="Calibri" pitchFamily="34" charset="0"/>
              </a:rPr>
              <a:t>none</a:t>
            </a:r>
            <a:r>
              <a:rPr lang="en-US" sz="3200" b="1" dirty="0" smtClean="0">
                <a:effectLst>
                  <a:outerShdw blurRad="63500" dist="76200" dir="2700000" algn="tl" rotWithShape="0">
                    <a:prstClr val="black"/>
                  </a:outerShdw>
                </a:effectLst>
                <a:latin typeface="Calibri" pitchFamily="34" charset="0"/>
              </a:rPr>
              <a:t>. (Stones and Bones, p.14)</a:t>
            </a:r>
          </a:p>
          <a:p>
            <a:pPr lvl="2" indent="-677863">
              <a:spcAft>
                <a:spcPts val="1200"/>
              </a:spcAft>
              <a:buClr>
                <a:schemeClr val="tx1"/>
              </a:buClr>
            </a:pPr>
            <a:r>
              <a:rPr lang="en-US" sz="3200" b="1" dirty="0" smtClean="0">
                <a:effectLst>
                  <a:outerShdw blurRad="63500" dist="76200" dir="2700000" algn="tl" rotWithShape="0">
                    <a:prstClr val="black"/>
                  </a:outerShdw>
                </a:effectLst>
                <a:latin typeface="Calibri" pitchFamily="34" charset="0"/>
              </a:rPr>
              <a:t>But if evolution is true, there should be </a:t>
            </a:r>
            <a:r>
              <a:rPr lang="en-US" sz="3200" b="1" dirty="0" smtClean="0">
                <a:solidFill>
                  <a:srgbClr val="FFFF00"/>
                </a:solidFill>
                <a:effectLst>
                  <a:outerShdw blurRad="63500" dist="76200" dir="2700000" algn="tl" rotWithShape="0">
                    <a:prstClr val="black"/>
                  </a:outerShdw>
                </a:effectLst>
                <a:latin typeface="Calibri" pitchFamily="34" charset="0"/>
              </a:rPr>
              <a:t>millions</a:t>
            </a:r>
            <a:r>
              <a:rPr lang="en-US" sz="3200" b="1" dirty="0" smtClean="0">
                <a:effectLst>
                  <a:outerShdw blurRad="63500" dist="76200" dir="2700000" algn="tl" rotWithShape="0">
                    <a:prstClr val="black"/>
                  </a:outerShdw>
                </a:effectLst>
                <a:latin typeface="Calibri" pitchFamily="34" charset="0"/>
              </a:rPr>
              <a:t> of in-between forms. Where are they?</a:t>
            </a:r>
          </a:p>
        </p:txBody>
      </p:sp>
      <p:sp>
        <p:nvSpPr>
          <p:cNvPr id="5" name="Rectangle 9"/>
          <p:cNvSpPr>
            <a:spLocks noGrp="1" noChangeArrowheads="1"/>
          </p:cNvSpPr>
          <p:nvPr>
            <p:ph type="title"/>
          </p:nvPr>
        </p:nvSpPr>
        <p:spPr bwMode="auto">
          <a:xfrm>
            <a:off x="0" y="0"/>
            <a:ext cx="9144000" cy="1420813"/>
          </a:xfrm>
          <a:prstGeom prst="rect">
            <a:avLst/>
          </a:prstGeom>
          <a:noFill/>
          <a:ln w="9525">
            <a:noFill/>
            <a:miter lim="800000"/>
            <a:headEnd/>
            <a:tailEnd/>
          </a:ln>
          <a:effectLst>
            <a:outerShdw dist="53882" dir="2700000" algn="ctr" rotWithShape="0">
              <a:srgbClr val="000000"/>
            </a:outerShdw>
          </a:effectLst>
        </p:spPr>
        <p:txBody>
          <a:bodyPr anchor="ctr"/>
          <a:lstStyle/>
          <a:p>
            <a:pPr algn="ctr" fontAlgn="base">
              <a:spcBef>
                <a:spcPct val="0"/>
              </a:spcBef>
              <a:spcAft>
                <a:spcPct val="0"/>
              </a:spcAft>
            </a:pPr>
            <a:r>
              <a:rPr lang="en-US" sz="3600" b="1" dirty="0">
                <a:solidFill>
                  <a:srgbClr val="DBBD71"/>
                </a:solidFill>
                <a:effectLst>
                  <a:outerShdw blurRad="38100" dist="38100" dir="2700000" algn="tl">
                    <a:srgbClr val="000000"/>
                  </a:outerShdw>
                </a:effectLst>
                <a:latin typeface="+mn-lt"/>
              </a:rPr>
              <a:t>Scientific Objections to </a:t>
            </a:r>
            <a:r>
              <a:rPr lang="en-US" sz="3200" b="1" dirty="0">
                <a:solidFill>
                  <a:srgbClr val="DBBD71"/>
                </a:solidFill>
                <a:effectLst>
                  <a:outerShdw blurRad="38100" dist="38100" dir="2700000" algn="tl">
                    <a:srgbClr val="000000"/>
                  </a:outerShdw>
                </a:effectLst>
              </a:rPr>
              <a:t/>
            </a:r>
            <a:br>
              <a:rPr lang="en-US" sz="3200" b="1" dirty="0">
                <a:solidFill>
                  <a:srgbClr val="DBBD71"/>
                </a:solidFill>
                <a:effectLst>
                  <a:outerShdw blurRad="38100" dist="38100" dir="2700000" algn="tl">
                    <a:srgbClr val="000000"/>
                  </a:outerShdw>
                </a:effectLst>
              </a:rPr>
            </a:br>
            <a:r>
              <a:rPr lang="en-US" sz="4000" b="1" dirty="0">
                <a:solidFill>
                  <a:srgbClr val="DBBD71"/>
                </a:solidFill>
                <a:effectLst>
                  <a:outerShdw blurRad="38100" dist="38100" dir="2700000" algn="tl">
                    <a:srgbClr val="000000"/>
                  </a:outerShdw>
                </a:effectLst>
              </a:rPr>
              <a:t> </a:t>
            </a:r>
            <a:r>
              <a:rPr lang="en-US" sz="6000" b="1" dirty="0">
                <a:solidFill>
                  <a:srgbClr val="FFFF00"/>
                </a:solidFill>
                <a:effectLst>
                  <a:outerShdw blurRad="38100" dist="38100" dir="2700000" algn="tl">
                    <a:srgbClr val="000000"/>
                  </a:outerShdw>
                </a:effectLst>
                <a:latin typeface="Arial" charset="0"/>
              </a:rPr>
              <a:t>“</a:t>
            </a:r>
            <a:r>
              <a:rPr lang="en-US" sz="6000" b="1" u="sng" dirty="0" smtClean="0">
                <a:solidFill>
                  <a:srgbClr val="FFFF00"/>
                </a:solidFill>
                <a:effectLst>
                  <a:outerShdw blurRad="38100" dist="38100" dir="2700000" algn="tl">
                    <a:srgbClr val="000000"/>
                  </a:outerShdw>
                </a:effectLst>
                <a:latin typeface="Arial" charset="0"/>
              </a:rPr>
              <a:t>Goo-to-You</a:t>
            </a:r>
            <a:r>
              <a:rPr lang="en-US" sz="6000" b="1" dirty="0" smtClean="0">
                <a:solidFill>
                  <a:srgbClr val="FFFF00"/>
                </a:solidFill>
                <a:effectLst>
                  <a:outerShdw blurRad="38100" dist="38100" dir="2700000" algn="tl">
                    <a:srgbClr val="000000"/>
                  </a:outerShdw>
                </a:effectLst>
                <a:latin typeface="Arial" charset="0"/>
              </a:rPr>
              <a:t>” </a:t>
            </a:r>
            <a:r>
              <a:rPr lang="en-US" sz="6000" b="1" dirty="0" smtClean="0">
                <a:solidFill>
                  <a:srgbClr val="FFFF00"/>
                </a:solidFill>
                <a:effectLst>
                  <a:outerShdw blurRad="38100" dist="38100" dir="2700000" algn="tl">
                    <a:srgbClr val="000000"/>
                  </a:outerShdw>
                </a:effectLst>
              </a:rPr>
              <a:t>Evolution</a:t>
            </a:r>
            <a:endParaRPr lang="en-US" sz="4800" b="1" dirty="0">
              <a:solidFill>
                <a:srgbClr val="FFFF00"/>
              </a:solidFill>
              <a:effectLst>
                <a:outerShdw blurRad="38100" dist="38100" dir="2700000" algn="tl">
                  <a:srgbClr val="000000"/>
                </a:outerShdw>
              </a:effectLst>
            </a:endParaRPr>
          </a:p>
        </p:txBody>
      </p:sp>
    </p:spTree>
  </p:cSld>
  <p:clrMapOvr>
    <a:masterClrMapping/>
  </p:clrMapOvr>
  <p:transition>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0" y="1600200"/>
            <a:ext cx="9144000" cy="5257800"/>
          </a:xfrm>
          <a:effectLst/>
        </p:spPr>
        <p:txBody>
          <a:bodyPr/>
          <a:lstStyle/>
          <a:p>
            <a:pPr lvl="1" eaLnBrk="1" hangingPunct="1">
              <a:spcAft>
                <a:spcPts val="1200"/>
              </a:spcAft>
              <a:buFont typeface="Wingdings" pitchFamily="2" charset="2"/>
              <a:buNone/>
              <a:defRPr/>
            </a:pPr>
            <a:r>
              <a:rPr lang="en-US" sz="3200" b="1" dirty="0">
                <a:solidFill>
                  <a:schemeClr val="tx2"/>
                </a:solidFill>
                <a:effectLst>
                  <a:outerShdw blurRad="63500" dist="76200" dir="2700000" algn="tl" rotWithShape="0">
                    <a:prstClr val="black"/>
                  </a:outerShdw>
                </a:effectLst>
              </a:rPr>
              <a:t>Similar Structures Do Not Prove Ancestry</a:t>
            </a:r>
          </a:p>
          <a:p>
            <a:pPr lvl="2" eaLnBrk="1" hangingPunct="1">
              <a:spcAft>
                <a:spcPts val="1200"/>
              </a:spcAft>
              <a:buClr>
                <a:schemeClr val="tx1"/>
              </a:buClr>
              <a:defRPr/>
            </a:pPr>
            <a:r>
              <a:rPr lang="en-US" sz="3200" dirty="0">
                <a:effectLst>
                  <a:outerShdw blurRad="63500" dist="76200" dir="2700000" algn="tl" rotWithShape="0">
                    <a:prstClr val="black"/>
                  </a:outerShdw>
                </a:effectLst>
                <a:latin typeface="Calibri" pitchFamily="34" charset="0"/>
              </a:rPr>
              <a:t>One of the primary “evidences” that evolutionists offer to “prove” their theory is the </a:t>
            </a:r>
            <a:r>
              <a:rPr lang="en-US" sz="3200" dirty="0">
                <a:solidFill>
                  <a:srgbClr val="FFFF00"/>
                </a:solidFill>
                <a:effectLst>
                  <a:outerShdw blurRad="63500" dist="76200" dir="2700000" algn="tl" rotWithShape="0">
                    <a:prstClr val="black"/>
                  </a:outerShdw>
                </a:effectLst>
                <a:latin typeface="Calibri" pitchFamily="34" charset="0"/>
              </a:rPr>
              <a:t>similarity</a:t>
            </a:r>
            <a:r>
              <a:rPr lang="en-US" sz="3200" dirty="0">
                <a:effectLst>
                  <a:outerShdw blurRad="63500" dist="76200" dir="2700000" algn="tl" rotWithShape="0">
                    <a:prstClr val="black"/>
                  </a:outerShdw>
                </a:effectLst>
                <a:latin typeface="Calibri" pitchFamily="34" charset="0"/>
              </a:rPr>
              <a:t> of living things. </a:t>
            </a:r>
            <a:endParaRPr lang="en-US" sz="3200" dirty="0" smtClean="0">
              <a:effectLst>
                <a:outerShdw blurRad="63500" dist="76200" dir="2700000" algn="tl" rotWithShape="0">
                  <a:prstClr val="black"/>
                </a:outerShdw>
              </a:effectLst>
              <a:latin typeface="Calibri" pitchFamily="34" charset="0"/>
            </a:endParaRPr>
          </a:p>
          <a:p>
            <a:pPr lvl="2" eaLnBrk="1" hangingPunct="1">
              <a:spcAft>
                <a:spcPts val="1200"/>
              </a:spcAft>
              <a:buClr>
                <a:schemeClr val="tx1"/>
              </a:buClr>
              <a:defRPr/>
            </a:pPr>
            <a:r>
              <a:rPr lang="en-US" sz="3200" dirty="0" smtClean="0">
                <a:effectLst>
                  <a:outerShdw blurRad="63500" dist="76200" dir="2700000" algn="tl" rotWithShape="0">
                    <a:prstClr val="black"/>
                  </a:outerShdw>
                </a:effectLst>
                <a:latin typeface="Calibri" pitchFamily="34" charset="0"/>
              </a:rPr>
              <a:t>They </a:t>
            </a:r>
            <a:r>
              <a:rPr lang="en-US" sz="3200" dirty="0">
                <a:solidFill>
                  <a:srgbClr val="FFFF00"/>
                </a:solidFill>
                <a:effectLst>
                  <a:outerShdw blurRad="63500" dist="76200" dir="2700000" algn="tl" rotWithShape="0">
                    <a:prstClr val="black"/>
                  </a:outerShdw>
                </a:effectLst>
                <a:latin typeface="Calibri" pitchFamily="34" charset="0"/>
              </a:rPr>
              <a:t>assume</a:t>
            </a:r>
            <a:r>
              <a:rPr lang="en-US" sz="3200" dirty="0">
                <a:effectLst>
                  <a:outerShdw blurRad="63500" dist="76200" dir="2700000" algn="tl" rotWithShape="0">
                    <a:prstClr val="black"/>
                  </a:outerShdw>
                </a:effectLst>
                <a:latin typeface="Calibri" pitchFamily="34" charset="0"/>
              </a:rPr>
              <a:t> that if two living things have similar characteristics they must be closely related. </a:t>
            </a:r>
            <a:endParaRPr lang="en-US" sz="3200" dirty="0" smtClean="0">
              <a:effectLst>
                <a:outerShdw blurRad="63500" dist="76200" dir="2700000" algn="tl" rotWithShape="0">
                  <a:prstClr val="black"/>
                </a:outerShdw>
              </a:effectLst>
              <a:latin typeface="Calibri" pitchFamily="34" charset="0"/>
            </a:endParaRPr>
          </a:p>
          <a:p>
            <a:pPr lvl="2" eaLnBrk="1" hangingPunct="1">
              <a:spcAft>
                <a:spcPts val="1200"/>
              </a:spcAft>
              <a:buClr>
                <a:schemeClr val="tx1"/>
              </a:buClr>
              <a:defRPr/>
            </a:pPr>
            <a:r>
              <a:rPr lang="en-US" sz="3200" dirty="0" smtClean="0">
                <a:effectLst>
                  <a:outerShdw blurRad="63500" dist="76200" dir="2700000" algn="tl" rotWithShape="0">
                    <a:prstClr val="black"/>
                  </a:outerShdw>
                </a:effectLst>
                <a:latin typeface="Calibri" pitchFamily="34" charset="0"/>
              </a:rPr>
              <a:t>But </a:t>
            </a:r>
            <a:r>
              <a:rPr lang="en-US" sz="3200" dirty="0">
                <a:effectLst>
                  <a:outerShdw blurRad="63500" dist="76200" dir="2700000" algn="tl" rotWithShape="0">
                    <a:prstClr val="black"/>
                  </a:outerShdw>
                </a:effectLst>
                <a:latin typeface="Calibri" pitchFamily="34" charset="0"/>
              </a:rPr>
              <a:t>this is an </a:t>
            </a:r>
            <a:r>
              <a:rPr lang="en-US" sz="3200" dirty="0">
                <a:solidFill>
                  <a:srgbClr val="FFFF00"/>
                </a:solidFill>
                <a:effectLst>
                  <a:outerShdw blurRad="63500" dist="76200" dir="2700000" algn="tl" rotWithShape="0">
                    <a:prstClr val="black"/>
                  </a:outerShdw>
                </a:effectLst>
                <a:latin typeface="Calibri" pitchFamily="34" charset="0"/>
              </a:rPr>
              <a:t>unproven </a:t>
            </a:r>
            <a:r>
              <a:rPr lang="en-US" sz="3200" dirty="0" smtClean="0">
                <a:solidFill>
                  <a:srgbClr val="FFFF00"/>
                </a:solidFill>
                <a:effectLst>
                  <a:outerShdw blurRad="63500" dist="76200" dir="2700000" algn="tl" rotWithShape="0">
                    <a:prstClr val="black"/>
                  </a:outerShdw>
                </a:effectLst>
                <a:latin typeface="Calibri" pitchFamily="34" charset="0"/>
              </a:rPr>
              <a:t>assumption!</a:t>
            </a:r>
            <a:endParaRPr lang="en-US" sz="3200" dirty="0">
              <a:effectLst>
                <a:outerShdw blurRad="63500" dist="76200" dir="2700000" algn="tl" rotWithShape="0">
                  <a:prstClr val="black"/>
                </a:outerShdw>
              </a:effectLst>
              <a:latin typeface="Calibri" pitchFamily="34" charset="0"/>
            </a:endParaRPr>
          </a:p>
        </p:txBody>
      </p:sp>
      <p:sp>
        <p:nvSpPr>
          <p:cNvPr id="91142" name="Rectangle 6"/>
          <p:cNvSpPr>
            <a:spLocks noGrp="1" noChangeArrowheads="1"/>
          </p:cNvSpPr>
          <p:nvPr>
            <p:ph type="title"/>
          </p:nvPr>
        </p:nvSpPr>
        <p:spPr>
          <a:xfrm>
            <a:off x="0" y="1"/>
            <a:ext cx="9144000" cy="15239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smtClean="0">
                <a:solidFill>
                  <a:srgbClr val="FFFF00"/>
                </a:solidFill>
                <a:latin typeface="Arial" charset="0"/>
              </a:rPr>
              <a:t>“</a:t>
            </a:r>
            <a:r>
              <a:rPr lang="en-US" sz="6000" b="1" u="sng" dirty="0" smtClean="0">
                <a:solidFill>
                  <a:srgbClr val="FFFF00"/>
                </a:solidFill>
                <a:latin typeface="Arial" charset="0"/>
              </a:rPr>
              <a:t>Goo-to-You</a:t>
            </a:r>
            <a:r>
              <a:rPr lang="en-US" sz="6000" b="1" dirty="0" smtClean="0">
                <a:solidFill>
                  <a:srgbClr val="FFFF00"/>
                </a:solidFill>
                <a:latin typeface="Arial" charset="0"/>
              </a:rPr>
              <a:t>” </a:t>
            </a:r>
            <a:r>
              <a:rPr lang="en-US" sz="6000" b="1" dirty="0" smtClean="0">
                <a:solidFill>
                  <a:srgbClr val="FFFF00"/>
                </a:solidFill>
              </a:rPr>
              <a:t>Evolution</a:t>
            </a:r>
            <a:endParaRPr lang="en-US" sz="6000" b="1" dirty="0">
              <a:solidFill>
                <a:srgbClr val="FFFF00"/>
              </a:solidFill>
              <a:latin typeface="Tahoma"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p:cTn id="7" dur="500" fill="hold"/>
                                        <p:tgtEl>
                                          <p:spTgt spid="911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11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113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1139">
                                            <p:txEl>
                                              <p:pRg st="2" end="2"/>
                                            </p:txEl>
                                          </p:spTgt>
                                        </p:tgtEl>
                                        <p:attrNameLst>
                                          <p:attrName>style.visibility</p:attrName>
                                        </p:attrNameLst>
                                      </p:cBhvr>
                                      <p:to>
                                        <p:strVal val="visible"/>
                                      </p:to>
                                    </p:set>
                                    <p:anim calcmode="lin" valueType="num">
                                      <p:cBhvr>
                                        <p:cTn id="14" dur="500" fill="hold"/>
                                        <p:tgtEl>
                                          <p:spTgt spid="9113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113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113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1139">
                                            <p:txEl>
                                              <p:pRg st="3" end="3"/>
                                            </p:txEl>
                                          </p:spTgt>
                                        </p:tgtEl>
                                        <p:attrNameLst>
                                          <p:attrName>style.visibility</p:attrName>
                                        </p:attrNameLst>
                                      </p:cBhvr>
                                      <p:to>
                                        <p:strVal val="visible"/>
                                      </p:to>
                                    </p:set>
                                    <p:anim calcmode="lin" valueType="num">
                                      <p:cBhvr>
                                        <p:cTn id="21" dur="500" fill="hold"/>
                                        <p:tgtEl>
                                          <p:spTgt spid="9113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113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1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295400" y="152400"/>
          <a:ext cx="6675438" cy="1933575"/>
        </p:xfrm>
        <a:graphic>
          <a:graphicData uri="http://schemas.openxmlformats.org/presentationml/2006/ole">
            <p:oleObj spid="_x0000_s328706" name="Photo Editor Photo" r:id="rId3" imgW="6676190" imgH="1933333" progId="">
              <p:embed/>
            </p:oleObj>
          </a:graphicData>
        </a:graphic>
      </p:graphicFrame>
      <p:graphicFrame>
        <p:nvGraphicFramePr>
          <p:cNvPr id="11267" name="Object 3"/>
          <p:cNvGraphicFramePr>
            <a:graphicFrameLocks noChangeAspect="1"/>
          </p:cNvGraphicFramePr>
          <p:nvPr/>
        </p:nvGraphicFramePr>
        <p:xfrm>
          <a:off x="304800" y="2362200"/>
          <a:ext cx="3481388" cy="2524125"/>
        </p:xfrm>
        <a:graphic>
          <a:graphicData uri="http://schemas.openxmlformats.org/presentationml/2006/ole">
            <p:oleObj spid="_x0000_s328707" name="Photo Editor Photo" r:id="rId4" imgW="5896798" imgH="4277322" progId="">
              <p:embed/>
            </p:oleObj>
          </a:graphicData>
        </a:graphic>
      </p:graphicFrame>
      <p:graphicFrame>
        <p:nvGraphicFramePr>
          <p:cNvPr id="11268" name="Object 4"/>
          <p:cNvGraphicFramePr>
            <a:graphicFrameLocks noChangeAspect="1"/>
          </p:cNvGraphicFramePr>
          <p:nvPr/>
        </p:nvGraphicFramePr>
        <p:xfrm>
          <a:off x="4495800" y="2362200"/>
          <a:ext cx="3662363" cy="2836863"/>
        </p:xfrm>
        <a:graphic>
          <a:graphicData uri="http://schemas.openxmlformats.org/presentationml/2006/ole">
            <p:oleObj spid="_x0000_s328708" name="Photo Editor Photo" r:id="rId5" imgW="5952381" imgH="4610744" progId="">
              <p:embed/>
            </p:oleObj>
          </a:graphicData>
        </a:graphic>
      </p:graphicFrame>
      <p:graphicFrame>
        <p:nvGraphicFramePr>
          <p:cNvPr id="11269" name="Object 5"/>
          <p:cNvGraphicFramePr>
            <a:graphicFrameLocks noChangeAspect="1"/>
          </p:cNvGraphicFramePr>
          <p:nvPr/>
        </p:nvGraphicFramePr>
        <p:xfrm>
          <a:off x="4467225" y="5038725"/>
          <a:ext cx="4676775" cy="1819275"/>
        </p:xfrm>
        <a:graphic>
          <a:graphicData uri="http://schemas.openxmlformats.org/presentationml/2006/ole">
            <p:oleObj spid="_x0000_s328709" name="Photo Editor Photo" r:id="rId6" imgW="4676190" imgH="1819529" progId="">
              <p:embed/>
            </p:oleObj>
          </a:graphicData>
        </a:graphic>
      </p:graphicFrame>
      <p:sp>
        <p:nvSpPr>
          <p:cNvPr id="11270" name="Text Box 6"/>
          <p:cNvSpPr txBox="1">
            <a:spLocks noChangeArrowheads="1"/>
          </p:cNvSpPr>
          <p:nvPr/>
        </p:nvSpPr>
        <p:spPr bwMode="auto">
          <a:xfrm>
            <a:off x="2057400" y="5029200"/>
            <a:ext cx="1676400" cy="1616075"/>
          </a:xfrm>
          <a:prstGeom prst="rect">
            <a:avLst/>
          </a:prstGeom>
          <a:noFill/>
          <a:ln w="9525">
            <a:noFill/>
            <a:miter lim="800000"/>
            <a:headEnd/>
            <a:tailEnd/>
          </a:ln>
        </p:spPr>
        <p:txBody>
          <a:bodyPr>
            <a:spAutoFit/>
          </a:bodyPr>
          <a:lstStyle/>
          <a:p>
            <a:pPr fontAlgn="base">
              <a:spcBef>
                <a:spcPct val="0"/>
              </a:spcBef>
              <a:spcAft>
                <a:spcPct val="0"/>
              </a:spcAft>
            </a:pPr>
            <a:r>
              <a:rPr lang="en-US" sz="2000" i="1" smtClean="0">
                <a:solidFill>
                  <a:srgbClr val="000000"/>
                </a:solidFill>
                <a:latin typeface="Times New Roman" pitchFamily="18" charset="0"/>
                <a:cs typeface="Arial" pitchFamily="34" charset="0"/>
              </a:rPr>
              <a:t>Life Science</a:t>
            </a:r>
            <a:r>
              <a:rPr lang="en-US" sz="2000" smtClean="0">
                <a:solidFill>
                  <a:srgbClr val="000000"/>
                </a:solidFill>
                <a:latin typeface="Times New Roman" pitchFamily="18" charset="0"/>
                <a:cs typeface="Arial" pitchFamily="34" charset="0"/>
              </a:rPr>
              <a:t>, Holt, Rinehart, Winston, 2001, p.156</a:t>
            </a:r>
          </a:p>
        </p:txBody>
      </p:sp>
      <p:pic>
        <p:nvPicPr>
          <p:cNvPr id="11271" name="Picture 7" descr="Cover"/>
          <p:cNvPicPr>
            <a:picLocks noChangeAspect="1" noChangeArrowheads="1"/>
          </p:cNvPicPr>
          <p:nvPr/>
        </p:nvPicPr>
        <p:blipFill>
          <a:blip r:embed="rId7" cstate="print"/>
          <a:srcRect/>
          <a:stretch>
            <a:fillRect/>
          </a:stretch>
        </p:blipFill>
        <p:spPr bwMode="auto">
          <a:xfrm>
            <a:off x="152400" y="5029200"/>
            <a:ext cx="1203325" cy="1600200"/>
          </a:xfrm>
          <a:prstGeom prst="rect">
            <a:avLst/>
          </a:prstGeom>
          <a:noFill/>
          <a:ln w="9525">
            <a:noFill/>
            <a:miter lim="800000"/>
            <a:headEnd/>
            <a:tailEnd/>
          </a:ln>
        </p:spPr>
      </p:pic>
      <p:sp>
        <p:nvSpPr>
          <p:cNvPr id="11272" name="Line 8"/>
          <p:cNvSpPr>
            <a:spLocks noChangeShapeType="1"/>
          </p:cNvSpPr>
          <p:nvPr/>
        </p:nvSpPr>
        <p:spPr bwMode="auto">
          <a:xfrm>
            <a:off x="5029200" y="5257800"/>
            <a:ext cx="3886200"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3200" smtClean="0">
              <a:solidFill>
                <a:srgbClr val="FFFFFF"/>
              </a:solidFill>
              <a:latin typeface="Tahoma" pitchFamily="34" charset="0"/>
              <a:cs typeface="Arial" pitchFamily="34" charset="0"/>
            </a:endParaRPr>
          </a:p>
        </p:txBody>
      </p:sp>
      <p:sp>
        <p:nvSpPr>
          <p:cNvPr id="11273" name="Line 9"/>
          <p:cNvSpPr>
            <a:spLocks noChangeShapeType="1"/>
          </p:cNvSpPr>
          <p:nvPr/>
        </p:nvSpPr>
        <p:spPr bwMode="auto">
          <a:xfrm>
            <a:off x="4724400" y="5562600"/>
            <a:ext cx="4191000"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3200" smtClean="0">
              <a:solidFill>
                <a:srgbClr val="FFFFFF"/>
              </a:solidFill>
              <a:latin typeface="Tahoma" pitchFamily="34" charset="0"/>
              <a:cs typeface="Arial" pitchFamily="34" charset="0"/>
            </a:endParaRPr>
          </a:p>
        </p:txBody>
      </p:sp>
      <p:sp>
        <p:nvSpPr>
          <p:cNvPr id="11274" name="Line 10"/>
          <p:cNvSpPr>
            <a:spLocks noChangeShapeType="1"/>
          </p:cNvSpPr>
          <p:nvPr/>
        </p:nvSpPr>
        <p:spPr bwMode="auto">
          <a:xfrm>
            <a:off x="4724400" y="5867400"/>
            <a:ext cx="4191000"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3200" smtClean="0">
              <a:solidFill>
                <a:srgbClr val="FFFFFF"/>
              </a:solidFill>
              <a:latin typeface="Tahoma" pitchFamily="34" charset="0"/>
              <a:cs typeface="Arial" pitchFamily="34" charset="0"/>
            </a:endParaRPr>
          </a:p>
        </p:txBody>
      </p:sp>
      <p:sp>
        <p:nvSpPr>
          <p:cNvPr id="11275" name="Line 11"/>
          <p:cNvSpPr>
            <a:spLocks noChangeShapeType="1"/>
          </p:cNvSpPr>
          <p:nvPr/>
        </p:nvSpPr>
        <p:spPr bwMode="auto">
          <a:xfrm>
            <a:off x="4724400" y="6172200"/>
            <a:ext cx="914400" cy="0"/>
          </a:xfrm>
          <a:prstGeom prst="line">
            <a:avLst/>
          </a:prstGeom>
          <a:noFill/>
          <a:ln w="38100">
            <a:solidFill>
              <a:srgbClr val="FF0000"/>
            </a:solidFill>
            <a:round/>
            <a:headEnd/>
            <a:tailEnd/>
          </a:ln>
        </p:spPr>
        <p:txBody>
          <a:bodyPr anchor="ctr"/>
          <a:lstStyle/>
          <a:p>
            <a:pPr fontAlgn="base">
              <a:spcBef>
                <a:spcPct val="0"/>
              </a:spcBef>
              <a:spcAft>
                <a:spcPct val="0"/>
              </a:spcAft>
            </a:pPr>
            <a:endParaRPr lang="en-US" sz="3200" smtClean="0">
              <a:solidFill>
                <a:srgbClr val="FFFFFF"/>
              </a:solidFill>
              <a:latin typeface="Tahoma"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755" name="Rectangle 3"/>
          <p:cNvSpPr>
            <a:spLocks noGrp="1" noChangeArrowheads="1"/>
          </p:cNvSpPr>
          <p:nvPr>
            <p:ph type="title"/>
          </p:nvPr>
        </p:nvSpPr>
        <p:spPr>
          <a:xfrm>
            <a:off x="0" y="1"/>
            <a:ext cx="9144000" cy="16001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a:solidFill>
                  <a:srgbClr val="FFFF00"/>
                </a:solidFill>
              </a:rPr>
              <a:t>“</a:t>
            </a:r>
            <a:r>
              <a:rPr lang="en-US" sz="6000" b="1" u="sng" dirty="0">
                <a:solidFill>
                  <a:srgbClr val="FFFF00"/>
                </a:solidFill>
              </a:rPr>
              <a:t>Goo-to-You</a:t>
            </a:r>
            <a:r>
              <a:rPr lang="en-US" sz="6000" b="1" dirty="0">
                <a:solidFill>
                  <a:srgbClr val="FFFF00"/>
                </a:solidFill>
              </a:rPr>
              <a:t>”</a:t>
            </a:r>
            <a:r>
              <a:rPr lang="en-US" sz="6000" b="1" dirty="0">
                <a:solidFill>
                  <a:srgbClr val="FFFF00"/>
                </a:solidFill>
                <a:latin typeface="Tahoma" pitchFamily="34" charset="0"/>
              </a:rPr>
              <a:t> Evolution</a:t>
            </a:r>
          </a:p>
        </p:txBody>
      </p:sp>
      <p:sp>
        <p:nvSpPr>
          <p:cNvPr id="202754" name="Rectangle 2"/>
          <p:cNvSpPr>
            <a:spLocks noGrp="1" noChangeArrowheads="1"/>
          </p:cNvSpPr>
          <p:nvPr>
            <p:ph idx="1"/>
          </p:nvPr>
        </p:nvSpPr>
        <p:spPr>
          <a:xfrm>
            <a:off x="0" y="1676400"/>
            <a:ext cx="9144000" cy="5181600"/>
          </a:xfrm>
          <a:effectLst/>
        </p:spPr>
        <p:txBody>
          <a:bodyPr/>
          <a:lstStyle/>
          <a:p>
            <a:pPr lvl="1" eaLnBrk="1" hangingPunct="1">
              <a:lnSpc>
                <a:spcPct val="90000"/>
              </a:lnSpc>
              <a:spcAft>
                <a:spcPts val="1200"/>
              </a:spcAft>
              <a:buFont typeface="Wingdings" pitchFamily="2" charset="2"/>
              <a:buNone/>
              <a:defRPr/>
            </a:pPr>
            <a:r>
              <a:rPr lang="en-US" sz="3200" b="1" dirty="0">
                <a:solidFill>
                  <a:schemeClr val="tx2"/>
                </a:solidFill>
                <a:effectLst>
                  <a:outerShdw blurRad="63500" dist="76200" dir="2700000" algn="tl" rotWithShape="0">
                    <a:prstClr val="black"/>
                  </a:outerShdw>
                </a:effectLst>
              </a:rPr>
              <a:t>Similar Structures Do Not Prove Ancestry</a:t>
            </a:r>
          </a:p>
          <a:p>
            <a:pPr lvl="2" eaLnBrk="1" hangingPunct="1">
              <a:lnSpc>
                <a:spcPct val="90000"/>
              </a:lnSpc>
              <a:spcAft>
                <a:spcPts val="1200"/>
              </a:spcAft>
              <a:buClr>
                <a:schemeClr val="tx1"/>
              </a:buClr>
              <a:defRPr/>
            </a:pPr>
            <a:r>
              <a:rPr lang="en-US" sz="3200" dirty="0" smtClean="0">
                <a:effectLst>
                  <a:outerShdw blurRad="63500" dist="76200" dir="2700000" algn="tl" rotWithShape="0">
                    <a:prstClr val="black"/>
                  </a:outerShdw>
                </a:effectLst>
                <a:latin typeface="Calibri" pitchFamily="34" charset="0"/>
              </a:rPr>
              <a:t>Similarities </a:t>
            </a:r>
            <a:r>
              <a:rPr lang="en-US" sz="3200" dirty="0">
                <a:effectLst>
                  <a:outerShdw blurRad="63500" dist="76200" dir="2700000" algn="tl" rotWithShape="0">
                    <a:prstClr val="black"/>
                  </a:outerShdw>
                </a:effectLst>
                <a:latin typeface="Calibri" pitchFamily="34" charset="0"/>
              </a:rPr>
              <a:t>between living things </a:t>
            </a:r>
            <a:r>
              <a:rPr lang="en-US" sz="3200" dirty="0">
                <a:solidFill>
                  <a:schemeClr val="accent6">
                    <a:lumMod val="60000"/>
                    <a:lumOff val="40000"/>
                  </a:schemeClr>
                </a:solidFill>
                <a:effectLst>
                  <a:outerShdw blurRad="63500" dist="76200" dir="2700000" algn="tl" rotWithShape="0">
                    <a:prstClr val="black"/>
                  </a:outerShdw>
                </a:effectLst>
                <a:latin typeface="Calibri" pitchFamily="34" charset="0"/>
              </a:rPr>
              <a:t>may</a:t>
            </a:r>
            <a:r>
              <a:rPr lang="en-US" sz="3200" dirty="0">
                <a:effectLst>
                  <a:outerShdw blurRad="63500" dist="76200" dir="2700000" algn="tl" rotWithShape="0">
                    <a:prstClr val="black"/>
                  </a:outerShdw>
                </a:effectLst>
                <a:latin typeface="Calibri" pitchFamily="34" charset="0"/>
              </a:rPr>
              <a:t> instead </a:t>
            </a:r>
            <a:r>
              <a:rPr lang="en-US" sz="3200" dirty="0">
                <a:solidFill>
                  <a:schemeClr val="accent6">
                    <a:lumMod val="60000"/>
                    <a:lumOff val="40000"/>
                  </a:schemeClr>
                </a:solidFill>
                <a:effectLst>
                  <a:outerShdw blurRad="63500" dist="76200" dir="2700000" algn="tl" rotWithShape="0">
                    <a:prstClr val="black"/>
                  </a:outerShdw>
                </a:effectLst>
                <a:latin typeface="Calibri" pitchFamily="34" charset="0"/>
              </a:rPr>
              <a:t>show</a:t>
            </a:r>
            <a:r>
              <a:rPr lang="en-US" sz="3200" dirty="0">
                <a:effectLst>
                  <a:outerShdw blurRad="63500" dist="76200" dir="2700000" algn="tl" rotWithShape="0">
                    <a:prstClr val="black"/>
                  </a:outerShdw>
                </a:effectLst>
                <a:latin typeface="Calibri" pitchFamily="34" charset="0"/>
              </a:rPr>
              <a:t> that  living things have </a:t>
            </a:r>
            <a:r>
              <a:rPr lang="en-US" sz="3200" dirty="0">
                <a:solidFill>
                  <a:schemeClr val="accent6">
                    <a:lumMod val="60000"/>
                    <a:lumOff val="40000"/>
                  </a:schemeClr>
                </a:solidFill>
                <a:effectLst>
                  <a:outerShdw blurRad="63500" dist="76200" dir="2700000" algn="tl" rotWithShape="0">
                    <a:prstClr val="black"/>
                  </a:outerShdw>
                </a:effectLst>
                <a:latin typeface="Calibri" pitchFamily="34" charset="0"/>
              </a:rPr>
              <a:t>a common designer</a:t>
            </a:r>
            <a:r>
              <a:rPr lang="en-US" sz="3200" dirty="0">
                <a:effectLst>
                  <a:outerShdw blurRad="63500" dist="76200" dir="2700000" algn="tl" rotWithShape="0">
                    <a:prstClr val="black"/>
                  </a:outerShdw>
                </a:effectLst>
                <a:latin typeface="Calibri" pitchFamily="34" charset="0"/>
              </a:rPr>
              <a:t>. After all, one would expect a similar design for a similar structure  or purpose from the hand of the same Designer.</a:t>
            </a:r>
          </a:p>
        </p:txBody>
      </p:sp>
    </p:spTree>
  </p:cSld>
  <p:clrMapOvr>
    <a:overrideClrMapping bg1="dk2" tx1="lt1" bg2="dk1" tx2="lt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0" y="1752600"/>
            <a:ext cx="9144000" cy="4419600"/>
          </a:xfrm>
          <a:effectLst/>
        </p:spPr>
        <p:txBody>
          <a:bodyPr>
            <a:normAutofit lnSpcReduction="10000"/>
          </a:bodyPr>
          <a:lstStyle/>
          <a:p>
            <a:pPr lvl="1" eaLnBrk="1" hangingPunct="1">
              <a:spcAft>
                <a:spcPts val="1200"/>
              </a:spcAft>
              <a:buFont typeface="Wingdings" pitchFamily="2" charset="2"/>
              <a:buNone/>
              <a:defRPr/>
            </a:pPr>
            <a:r>
              <a:rPr lang="en-US" sz="3200" b="1" dirty="0">
                <a:solidFill>
                  <a:schemeClr val="tx2"/>
                </a:solidFill>
                <a:effectLst>
                  <a:outerShdw blurRad="63500" dist="76200" dir="2700000" algn="tl">
                    <a:srgbClr val="000000"/>
                  </a:outerShdw>
                </a:effectLst>
              </a:rPr>
              <a:t>We Don’t See Evolution Happening*</a:t>
            </a:r>
          </a:p>
          <a:p>
            <a:pPr lvl="2" eaLnBrk="1" hangingPunct="1">
              <a:spcAft>
                <a:spcPts val="1200"/>
              </a:spcAft>
              <a:buClr>
                <a:schemeClr val="tx1"/>
              </a:buClr>
              <a:defRPr/>
            </a:pPr>
            <a:r>
              <a:rPr lang="en-US" sz="3200" dirty="0">
                <a:effectLst>
                  <a:outerShdw blurRad="63500" dist="63500" dir="2700000" algn="tl" rotWithShape="0">
                    <a:prstClr val="black"/>
                  </a:outerShdw>
                </a:effectLst>
                <a:latin typeface="Calibri" pitchFamily="34" charset="0"/>
              </a:rPr>
              <a:t>Living things do change. But we know that </a:t>
            </a:r>
            <a:r>
              <a:rPr lang="en-US" sz="3200" dirty="0">
                <a:solidFill>
                  <a:srgbClr val="FFFF00"/>
                </a:solidFill>
                <a:effectLst>
                  <a:outerShdw blurRad="63500" dist="63500" dir="2700000" algn="tl" rotWithShape="0">
                    <a:prstClr val="black"/>
                  </a:outerShdw>
                </a:effectLst>
                <a:latin typeface="Calibri" pitchFamily="34" charset="0"/>
              </a:rPr>
              <a:t>every living thing contains a </a:t>
            </a:r>
            <a:r>
              <a:rPr lang="en-US" sz="3200" dirty="0" smtClean="0">
                <a:solidFill>
                  <a:srgbClr val="FFFF00"/>
                </a:solidFill>
                <a:effectLst>
                  <a:outerShdw blurRad="63500" dist="63500" dir="2700000" algn="tl" rotWithShape="0">
                    <a:prstClr val="black"/>
                  </a:outerShdw>
                </a:effectLst>
                <a:latin typeface="Calibri" pitchFamily="34" charset="0"/>
              </a:rPr>
              <a:t>set </a:t>
            </a:r>
            <a:r>
              <a:rPr lang="en-US" sz="3200" dirty="0">
                <a:solidFill>
                  <a:srgbClr val="FFFF00"/>
                </a:solidFill>
                <a:effectLst>
                  <a:outerShdw blurRad="63500" dist="63500" dir="2700000" algn="tl" rotWithShape="0">
                    <a:prstClr val="black"/>
                  </a:outerShdw>
                </a:effectLst>
                <a:latin typeface="Calibri" pitchFamily="34" charset="0"/>
              </a:rPr>
              <a:t>of instructions</a:t>
            </a:r>
            <a:r>
              <a:rPr lang="en-US" sz="3200" dirty="0">
                <a:effectLst>
                  <a:outerShdw blurRad="63500" dist="63500" dir="2700000" algn="tl" rotWithShape="0">
                    <a:prstClr val="black"/>
                  </a:outerShdw>
                </a:effectLst>
                <a:latin typeface="Calibri" pitchFamily="34" charset="0"/>
              </a:rPr>
              <a:t>, like a blueprint or a </a:t>
            </a:r>
            <a:r>
              <a:rPr lang="en-US" sz="3200" dirty="0" smtClean="0">
                <a:effectLst>
                  <a:outerShdw blurRad="63500" dist="63500" dir="2700000" algn="tl" rotWithShape="0">
                    <a:prstClr val="black"/>
                  </a:outerShdw>
                </a:effectLst>
                <a:latin typeface="Calibri" pitchFamily="34" charset="0"/>
              </a:rPr>
              <a:t>recipe </a:t>
            </a:r>
            <a:r>
              <a:rPr lang="en-US" sz="3200" dirty="0">
                <a:effectLst>
                  <a:outerShdw blurRad="63500" dist="63500" dir="2700000" algn="tl" rotWithShape="0">
                    <a:prstClr val="black"/>
                  </a:outerShdw>
                </a:effectLst>
                <a:latin typeface="Calibri" pitchFamily="34" charset="0"/>
              </a:rPr>
              <a:t>that specifies whether it will be an amoeba or a horse, for example.</a:t>
            </a:r>
          </a:p>
          <a:p>
            <a:pPr lvl="2" eaLnBrk="1" hangingPunct="1">
              <a:spcAft>
                <a:spcPts val="1200"/>
              </a:spcAft>
              <a:buClr>
                <a:schemeClr val="tx1"/>
              </a:buClr>
              <a:defRPr/>
            </a:pPr>
            <a:r>
              <a:rPr lang="en-US" sz="3200" dirty="0">
                <a:effectLst>
                  <a:outerShdw blurRad="63500" dist="63500" dir="2700000" algn="tl" rotWithShape="0">
                    <a:prstClr val="black"/>
                  </a:outerShdw>
                </a:effectLst>
                <a:latin typeface="Calibri" pitchFamily="34" charset="0"/>
              </a:rPr>
              <a:t>This information is written on a long molecule called </a:t>
            </a:r>
            <a:r>
              <a:rPr lang="en-US" sz="3200" dirty="0">
                <a:solidFill>
                  <a:srgbClr val="FFFF00"/>
                </a:solidFill>
                <a:effectLst>
                  <a:outerShdw blurRad="63500" dist="63500" dir="2700000" algn="tl" rotWithShape="0">
                    <a:prstClr val="black"/>
                  </a:outerShdw>
                </a:effectLst>
                <a:latin typeface="Calibri" pitchFamily="34" charset="0"/>
              </a:rPr>
              <a:t>DNA</a:t>
            </a:r>
            <a:r>
              <a:rPr lang="en-US" sz="3200" dirty="0">
                <a:effectLst>
                  <a:outerShdw blurRad="63500" dist="63500" dir="2700000" algn="tl" rotWithShape="0">
                    <a:prstClr val="black"/>
                  </a:outerShdw>
                </a:effectLst>
                <a:latin typeface="Calibri" pitchFamily="34" charset="0"/>
              </a:rPr>
              <a:t>.</a:t>
            </a:r>
          </a:p>
        </p:txBody>
      </p:sp>
      <p:sp>
        <p:nvSpPr>
          <p:cNvPr id="93188" name="Text Box 4"/>
          <p:cNvSpPr txBox="1">
            <a:spLocks noChangeArrowheads="1"/>
          </p:cNvSpPr>
          <p:nvPr/>
        </p:nvSpPr>
        <p:spPr bwMode="auto">
          <a:xfrm>
            <a:off x="0" y="6248400"/>
            <a:ext cx="9144000" cy="707886"/>
          </a:xfrm>
          <a:prstGeom prst="rect">
            <a:avLst/>
          </a:prstGeom>
          <a:noFill/>
          <a:ln w="9525" algn="ctr">
            <a:noFill/>
            <a:miter lim="800000"/>
            <a:headEnd/>
            <a:tailEnd/>
          </a:ln>
        </p:spPr>
        <p:txBody>
          <a:bodyPr wrap="square">
            <a:spAutoFit/>
          </a:bodyPr>
          <a:lstStyle/>
          <a:p>
            <a:r>
              <a:rPr lang="en-US" sz="2000" dirty="0">
                <a:solidFill>
                  <a:schemeClr val="tx1"/>
                </a:solidFill>
                <a:latin typeface="Calibri" pitchFamily="34" charset="0"/>
              </a:rPr>
              <a:t>*Information on “We Don’t See Evolution Happening” slides taken from Carl Wieland’s booklet, </a:t>
            </a:r>
            <a:r>
              <a:rPr lang="en-US" sz="2000" i="1" dirty="0">
                <a:solidFill>
                  <a:schemeClr val="tx1"/>
                </a:solidFill>
                <a:latin typeface="Calibri" pitchFamily="34" charset="0"/>
              </a:rPr>
              <a:t>Stones and Bones</a:t>
            </a:r>
            <a:r>
              <a:rPr lang="en-US" sz="2000" dirty="0">
                <a:solidFill>
                  <a:schemeClr val="tx1"/>
                </a:solidFill>
                <a:latin typeface="Calibri" pitchFamily="34" charset="0"/>
              </a:rPr>
              <a:t>, 1994, p. 17-18</a:t>
            </a:r>
          </a:p>
        </p:txBody>
      </p:sp>
      <p:sp>
        <p:nvSpPr>
          <p:cNvPr id="93191" name="Rectangle 7"/>
          <p:cNvSpPr>
            <a:spLocks noGrp="1" noChangeArrowheads="1"/>
          </p:cNvSpPr>
          <p:nvPr>
            <p:ph type="title"/>
          </p:nvPr>
        </p:nvSpPr>
        <p:spPr>
          <a:xfrm>
            <a:off x="0" y="1"/>
            <a:ext cx="9144000" cy="17525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a:solidFill>
                  <a:srgbClr val="FFFF00"/>
                </a:solidFill>
              </a:rPr>
              <a:t>“</a:t>
            </a:r>
            <a:r>
              <a:rPr lang="en-US" sz="6000" b="1" u="sng" dirty="0">
                <a:solidFill>
                  <a:srgbClr val="FFFF00"/>
                </a:solidFill>
              </a:rPr>
              <a:t>Goo-to-You</a:t>
            </a:r>
            <a:r>
              <a:rPr lang="en-US" sz="6000" b="1" dirty="0">
                <a:solidFill>
                  <a:srgbClr val="FFFF00"/>
                </a:solidFill>
              </a:rPr>
              <a:t>”</a:t>
            </a:r>
            <a:r>
              <a:rPr lang="en-US" sz="6000" b="1" dirty="0">
                <a:solidFill>
                  <a:srgbClr val="FFFF00"/>
                </a:solidFill>
                <a:latin typeface="Tahoma" pitchFamily="34" charset="0"/>
              </a:rPr>
              <a:t> Evolution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dissolve">
                                      <p:cBhvr>
                                        <p:cTn id="7" dur="500"/>
                                        <p:tgtEl>
                                          <p:spTgt spid="93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dissolve">
                                      <p:cBhvr>
                                        <p:cTn id="12"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N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0" y="1752600"/>
            <a:ext cx="9144000" cy="5105400"/>
          </a:xfrm>
          <a:effectLst/>
        </p:spPr>
        <p:txBody>
          <a:bodyPr/>
          <a:lstStyle/>
          <a:p>
            <a:pPr lvl="1" eaLnBrk="1" hangingPunct="1">
              <a:spcAft>
                <a:spcPts val="1200"/>
              </a:spcAft>
              <a:buFont typeface="Wingdings" pitchFamily="2" charset="2"/>
              <a:buNone/>
              <a:defRPr/>
            </a:pPr>
            <a:r>
              <a:rPr lang="en-US" sz="3200" b="1" dirty="0">
                <a:solidFill>
                  <a:schemeClr val="tx2"/>
                </a:solidFill>
                <a:effectLst>
                  <a:outerShdw blurRad="63500" dist="76200" dir="2700000" algn="tl">
                    <a:srgbClr val="000000"/>
                  </a:outerShdw>
                </a:effectLst>
              </a:rPr>
              <a:t>We Don’t See Evolution Happening*</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Evolution teaches that  (over millions of years) a comparatively  </a:t>
            </a:r>
            <a:r>
              <a:rPr lang="en-US" sz="3200" dirty="0" smtClean="0">
                <a:solidFill>
                  <a:srgbClr val="FFFF00"/>
                </a:solidFill>
                <a:effectLst>
                  <a:outerShdw blurRad="63500" dist="63500" dir="2700000" algn="tl" rotWithShape="0">
                    <a:prstClr val="black"/>
                  </a:outerShdw>
                </a:effectLst>
                <a:latin typeface="Calibri" pitchFamily="34" charset="0"/>
              </a:rPr>
              <a:t>simple</a:t>
            </a:r>
            <a:r>
              <a:rPr lang="en-US" sz="3200" dirty="0" smtClean="0">
                <a:effectLst>
                  <a:outerShdw blurRad="63500" dist="63500" dir="2700000" algn="tl" rotWithShape="0">
                    <a:prstClr val="black"/>
                  </a:outerShdw>
                </a:effectLst>
                <a:latin typeface="Calibri" pitchFamily="34" charset="0"/>
              </a:rPr>
              <a:t> creature , like the one celled amoeba, has become a much more </a:t>
            </a:r>
            <a:r>
              <a:rPr lang="en-US" sz="3200" dirty="0" smtClean="0">
                <a:solidFill>
                  <a:srgbClr val="FFFF00"/>
                </a:solidFill>
                <a:effectLst>
                  <a:outerShdw blurRad="63500" dist="63500" dir="2700000" algn="tl" rotWithShape="0">
                    <a:prstClr val="black"/>
                  </a:outerShdw>
                </a:effectLst>
                <a:latin typeface="Calibri" pitchFamily="34" charset="0"/>
              </a:rPr>
              <a:t>complicated</a:t>
            </a:r>
            <a:r>
              <a:rPr lang="en-US" sz="3200" dirty="0" smtClean="0">
                <a:effectLst>
                  <a:outerShdw blurRad="63500" dist="63500" dir="2700000" algn="tl" rotWithShape="0">
                    <a:prstClr val="black"/>
                  </a:outerShdw>
                </a:effectLst>
                <a:latin typeface="Calibri" pitchFamily="34" charset="0"/>
              </a:rPr>
              <a:t> one, like a horse.</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But amoebas clearly do not contain as much </a:t>
            </a:r>
            <a:r>
              <a:rPr lang="en-US" sz="3200" dirty="0" smtClean="0">
                <a:solidFill>
                  <a:srgbClr val="FFFF00"/>
                </a:solidFill>
                <a:effectLst>
                  <a:outerShdw blurRad="63500" dist="63500" dir="2700000" algn="tl" rotWithShape="0">
                    <a:prstClr val="black"/>
                  </a:outerShdw>
                </a:effectLst>
                <a:latin typeface="Calibri" pitchFamily="34" charset="0"/>
              </a:rPr>
              <a:t>information</a:t>
            </a:r>
            <a:r>
              <a:rPr lang="en-US" sz="3200" dirty="0" smtClean="0">
                <a:effectLst>
                  <a:outerShdw blurRad="63500" dist="63500" dir="2700000" algn="tl" rotWithShape="0">
                    <a:prstClr val="black"/>
                  </a:outerShdw>
                </a:effectLst>
                <a:latin typeface="Calibri" pitchFamily="34" charset="0"/>
              </a:rPr>
              <a:t> as a horse. They don’t have instructions specifying how  to make eyes, blood, brains, hooves, muscles, etc.</a:t>
            </a:r>
          </a:p>
        </p:txBody>
      </p:sp>
      <p:sp>
        <p:nvSpPr>
          <p:cNvPr id="93191" name="Rectangle 7"/>
          <p:cNvSpPr>
            <a:spLocks noGrp="1" noChangeArrowheads="1"/>
          </p:cNvSpPr>
          <p:nvPr>
            <p:ph type="title"/>
          </p:nvPr>
        </p:nvSpPr>
        <p:spPr>
          <a:xfrm>
            <a:off x="0" y="1"/>
            <a:ext cx="9144000" cy="17525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a:solidFill>
                  <a:srgbClr val="FFFF00"/>
                </a:solidFill>
              </a:rPr>
              <a:t>“</a:t>
            </a:r>
            <a:r>
              <a:rPr lang="en-US" sz="6000" b="1" u="sng" dirty="0">
                <a:solidFill>
                  <a:srgbClr val="FFFF00"/>
                </a:solidFill>
              </a:rPr>
              <a:t>Goo-to-You</a:t>
            </a:r>
            <a:r>
              <a:rPr lang="en-US" sz="6000" b="1" dirty="0">
                <a:solidFill>
                  <a:srgbClr val="FFFF00"/>
                </a:solidFill>
              </a:rPr>
              <a:t>”</a:t>
            </a:r>
            <a:r>
              <a:rPr lang="en-US" sz="6000" b="1" dirty="0">
                <a:solidFill>
                  <a:srgbClr val="FFFF00"/>
                </a:solidFill>
                <a:latin typeface="Tahoma" pitchFamily="34" charset="0"/>
              </a:rPr>
              <a:t> Evolution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 calcmode="lin" valueType="num">
                                      <p:cBhvr>
                                        <p:cTn id="7"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en-US" sz="2800" smtClean="0"/>
              <a:t>Real evolution requires huge increases in DNA information (symbolized here as books)</a:t>
            </a:r>
          </a:p>
        </p:txBody>
      </p:sp>
      <p:pic>
        <p:nvPicPr>
          <p:cNvPr id="77827" name="Picture 6" descr="amoeba to horse"/>
          <p:cNvPicPr>
            <a:picLocks noChangeAspect="1" noChangeArrowheads="1"/>
          </p:cNvPicPr>
          <p:nvPr/>
        </p:nvPicPr>
        <p:blipFill>
          <a:blip r:embed="rId3" cstate="print"/>
          <a:srcRect/>
          <a:stretch>
            <a:fillRect/>
          </a:stretch>
        </p:blipFill>
        <p:spPr bwMode="auto">
          <a:xfrm>
            <a:off x="2438400" y="1600200"/>
            <a:ext cx="4048125" cy="48482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0" y="1752600"/>
            <a:ext cx="9144000" cy="5105400"/>
          </a:xfrm>
          <a:effectLst/>
        </p:spPr>
        <p:txBody>
          <a:bodyPr>
            <a:normAutofit lnSpcReduction="10000"/>
          </a:bodyPr>
          <a:lstStyle/>
          <a:p>
            <a:pPr lvl="1" eaLnBrk="1" hangingPunct="1">
              <a:spcAft>
                <a:spcPts val="1200"/>
              </a:spcAft>
              <a:buFont typeface="Wingdings" pitchFamily="2" charset="2"/>
              <a:buNone/>
              <a:defRPr/>
            </a:pPr>
            <a:r>
              <a:rPr lang="en-US" sz="3200" b="1" dirty="0">
                <a:solidFill>
                  <a:schemeClr val="tx2"/>
                </a:solidFill>
                <a:effectLst>
                  <a:outerShdw blurRad="63500" dist="76200" dir="2700000" algn="tl">
                    <a:srgbClr val="000000"/>
                  </a:outerShdw>
                </a:effectLst>
              </a:rPr>
              <a:t>We Don’t See Evolution Happening*</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So for an amoeba to evolve into a horse would require an </a:t>
            </a:r>
            <a:r>
              <a:rPr lang="en-US" sz="3200" dirty="0" smtClean="0">
                <a:solidFill>
                  <a:srgbClr val="FFFF00"/>
                </a:solidFill>
                <a:effectLst>
                  <a:outerShdw blurRad="63500" dist="63500" dir="2700000" algn="tl" rotWithShape="0">
                    <a:prstClr val="black"/>
                  </a:outerShdw>
                </a:effectLst>
                <a:latin typeface="Calibri" pitchFamily="34" charset="0"/>
              </a:rPr>
              <a:t>increase in information</a:t>
            </a:r>
            <a:r>
              <a:rPr lang="en-US" sz="3200" dirty="0" smtClean="0">
                <a:effectLst>
                  <a:outerShdw blurRad="63500" dist="63500" dir="2700000" algn="tl" rotWithShape="0">
                    <a:prstClr val="black"/>
                  </a:outerShdw>
                </a:effectLst>
                <a:latin typeface="Calibri" pitchFamily="34" charset="0"/>
              </a:rPr>
              <a:t>. Information coding for new structures, new functions – new useful complexity.</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If we saw those sorts of information-increasing changes happening, even if only a few, this could reasonably be used to help support the argument  that fish may indeed evolve into philosophers!</a:t>
            </a:r>
          </a:p>
        </p:txBody>
      </p:sp>
      <p:sp>
        <p:nvSpPr>
          <p:cNvPr id="93191" name="Rectangle 7"/>
          <p:cNvSpPr>
            <a:spLocks noGrp="1" noChangeArrowheads="1"/>
          </p:cNvSpPr>
          <p:nvPr>
            <p:ph type="title"/>
          </p:nvPr>
        </p:nvSpPr>
        <p:spPr>
          <a:xfrm>
            <a:off x="0" y="1"/>
            <a:ext cx="9144000" cy="17525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a:solidFill>
                  <a:srgbClr val="FFFF00"/>
                </a:solidFill>
              </a:rPr>
              <a:t>“</a:t>
            </a:r>
            <a:r>
              <a:rPr lang="en-US" sz="6000" b="1" u="sng" dirty="0">
                <a:solidFill>
                  <a:srgbClr val="FFFF00"/>
                </a:solidFill>
              </a:rPr>
              <a:t>Goo-to-You</a:t>
            </a:r>
            <a:r>
              <a:rPr lang="en-US" sz="6000" b="1" dirty="0">
                <a:solidFill>
                  <a:srgbClr val="FFFF00"/>
                </a:solidFill>
              </a:rPr>
              <a:t>”</a:t>
            </a:r>
            <a:r>
              <a:rPr lang="en-US" sz="6000" b="1" dirty="0">
                <a:solidFill>
                  <a:srgbClr val="FFFF00"/>
                </a:solidFill>
                <a:latin typeface="Tahoma" pitchFamily="34" charset="0"/>
              </a:rPr>
              <a:t> Evolution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 calcmode="lin" valueType="num">
                                      <p:cBhvr>
                                        <p:cTn id="7"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0" y="0"/>
            <a:ext cx="9296400" cy="70104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54627" name="Rectangle 3"/>
          <p:cNvSpPr>
            <a:spLocks noGrp="1" noChangeArrowheads="1"/>
          </p:cNvSpPr>
          <p:nvPr>
            <p:ph type="title"/>
          </p:nvPr>
        </p:nvSpPr>
        <p:spPr>
          <a:xfrm>
            <a:off x="457200" y="274638"/>
            <a:ext cx="8229600" cy="563562"/>
          </a:xfrm>
        </p:spPr>
        <p:txBody>
          <a:bodyPr>
            <a:normAutofit fontScale="90000"/>
          </a:bodyPr>
          <a:lstStyle/>
          <a:p>
            <a:r>
              <a:rPr lang="en-US" sz="4000" b="1"/>
              <a:t>Introduction</a:t>
            </a:r>
            <a:endParaRPr lang="en-US" sz="4000"/>
          </a:p>
        </p:txBody>
      </p:sp>
      <p:sp>
        <p:nvSpPr>
          <p:cNvPr id="154628" name="Rectangle 4"/>
          <p:cNvSpPr>
            <a:spLocks noGrp="1" noChangeArrowheads="1"/>
          </p:cNvSpPr>
          <p:nvPr>
            <p:ph idx="1"/>
          </p:nvPr>
        </p:nvSpPr>
        <p:spPr>
          <a:xfrm>
            <a:off x="457200" y="1066800"/>
            <a:ext cx="8229600" cy="5791200"/>
          </a:xfrm>
        </p:spPr>
        <p:txBody>
          <a:bodyPr/>
          <a:lstStyle/>
          <a:p>
            <a:pPr>
              <a:spcBef>
                <a:spcPts val="1200"/>
              </a:spcBef>
            </a:pPr>
            <a:r>
              <a:rPr lang="en-US" b="1"/>
              <a:t>All the material taught in this class can be found on my web site: </a:t>
            </a:r>
            <a:r>
              <a:rPr lang="en-US" b="1">
                <a:hlinkClick r:id="rId4"/>
              </a:rPr>
              <a:t>http://www.purifiedbyfaith.com</a:t>
            </a:r>
            <a:endParaRPr lang="en-US" b="1"/>
          </a:p>
          <a:p>
            <a:pPr>
              <a:spcBef>
                <a:spcPts val="1200"/>
              </a:spcBef>
            </a:pPr>
            <a:r>
              <a:rPr lang="en-US" b="1"/>
              <a:t>You are invited to make additional notes, though it should not be necessary for the most part.</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4628">
                                            <p:txEl>
                                              <p:pRg st="1" end="1"/>
                                            </p:txEl>
                                          </p:spTgt>
                                        </p:tgtEl>
                                        <p:attrNameLst>
                                          <p:attrName>style.visibility</p:attrName>
                                        </p:attrNameLst>
                                      </p:cBhvr>
                                      <p:to>
                                        <p:strVal val="visible"/>
                                      </p:to>
                                    </p:set>
                                    <p:animEffect transition="in" filter="checkerboard(down)">
                                      <p:cBhvr>
                                        <p:cTn id="7" dur="500"/>
                                        <p:tgtEl>
                                          <p:spTgt spid="154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uiExpand="1" build="p" bldLvl="5"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0" y="1752600"/>
            <a:ext cx="9144000" cy="5105400"/>
          </a:xfrm>
          <a:effectLst/>
        </p:spPr>
        <p:txBody>
          <a:bodyPr>
            <a:normAutofit lnSpcReduction="10000"/>
          </a:bodyPr>
          <a:lstStyle/>
          <a:p>
            <a:pPr lvl="1" eaLnBrk="1" hangingPunct="1">
              <a:spcAft>
                <a:spcPts val="1200"/>
              </a:spcAft>
              <a:buFont typeface="Wingdings" pitchFamily="2" charset="2"/>
              <a:buNone/>
              <a:defRPr/>
            </a:pPr>
            <a:r>
              <a:rPr lang="en-US" sz="3200" b="1" dirty="0">
                <a:solidFill>
                  <a:schemeClr val="tx2"/>
                </a:solidFill>
                <a:effectLst>
                  <a:outerShdw blurRad="63500" dist="76200" dir="2700000" algn="tl">
                    <a:srgbClr val="000000"/>
                  </a:outerShdw>
                </a:effectLst>
              </a:rPr>
              <a:t>We Don’t See Evolution Happening*</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But </a:t>
            </a:r>
            <a:r>
              <a:rPr lang="en-US" sz="3200" dirty="0" smtClean="0">
                <a:solidFill>
                  <a:srgbClr val="FFFF00"/>
                </a:solidFill>
                <a:effectLst>
                  <a:outerShdw blurRad="63500" dist="63500" dir="2700000" algn="tl" rotWithShape="0">
                    <a:prstClr val="black"/>
                  </a:outerShdw>
                </a:effectLst>
                <a:latin typeface="Calibri" pitchFamily="34" charset="0"/>
              </a:rPr>
              <a:t>the changes  that we observe</a:t>
            </a:r>
            <a:r>
              <a:rPr lang="en-US" sz="3200" dirty="0" smtClean="0">
                <a:effectLst>
                  <a:outerShdw blurRad="63500" dist="63500" dir="2700000" algn="tl" rotWithShape="0">
                    <a:prstClr val="black"/>
                  </a:outerShdw>
                </a:effectLst>
                <a:latin typeface="Calibri" pitchFamily="34" charset="0"/>
              </a:rPr>
              <a:t> in living things today </a:t>
            </a:r>
            <a:r>
              <a:rPr lang="en-US" sz="3200" dirty="0" smtClean="0">
                <a:solidFill>
                  <a:srgbClr val="FFFF00"/>
                </a:solidFill>
                <a:effectLst>
                  <a:outerShdw blurRad="63500" dist="63500" dir="2700000" algn="tl" rotWithShape="0">
                    <a:prstClr val="black"/>
                  </a:outerShdw>
                </a:effectLst>
                <a:latin typeface="Calibri" pitchFamily="34" charset="0"/>
              </a:rPr>
              <a:t>do not involve increasing information</a:t>
            </a:r>
            <a:r>
              <a:rPr lang="en-US" sz="3200" dirty="0" smtClean="0">
                <a:effectLst>
                  <a:outerShdw blurRad="63500" dist="63500" dir="2700000" algn="tl" rotWithShape="0">
                    <a:prstClr val="black"/>
                  </a:outerShdw>
                </a:effectLst>
                <a:latin typeface="Calibri" pitchFamily="34" charset="0"/>
              </a:rPr>
              <a:t>. </a:t>
            </a:r>
          </a:p>
          <a:p>
            <a:pPr lvl="2" eaLnBrk="1" hangingPunct="1">
              <a:spcAft>
                <a:spcPts val="1200"/>
              </a:spcAft>
              <a:buClr>
                <a:schemeClr val="tx1"/>
              </a:buClr>
              <a:defRPr/>
            </a:pPr>
            <a:r>
              <a:rPr lang="en-US" sz="3200" dirty="0" smtClean="0">
                <a:solidFill>
                  <a:srgbClr val="FFFF00"/>
                </a:solidFill>
                <a:effectLst>
                  <a:outerShdw blurRad="63500" dist="63500" dir="2700000" algn="tl" rotWithShape="0">
                    <a:prstClr val="black"/>
                  </a:outerShdw>
                </a:effectLst>
                <a:latin typeface="Calibri" pitchFamily="34" charset="0"/>
              </a:rPr>
              <a:t>Instead</a:t>
            </a:r>
            <a:r>
              <a:rPr lang="en-US" sz="3200" dirty="0" smtClean="0">
                <a:effectLst>
                  <a:outerShdw blurRad="63500" dist="63500" dir="2700000" algn="tl" rotWithShape="0">
                    <a:prstClr val="black"/>
                  </a:outerShdw>
                </a:effectLst>
                <a:latin typeface="Calibri" pitchFamily="34" charset="0"/>
              </a:rPr>
              <a:t>, we see that when living things reproduce, </a:t>
            </a:r>
            <a:r>
              <a:rPr lang="en-US" sz="3200" dirty="0" smtClean="0">
                <a:solidFill>
                  <a:srgbClr val="FFFF00"/>
                </a:solidFill>
                <a:effectLst>
                  <a:outerShdw blurRad="63500" dist="63500" dir="2700000" algn="tl" rotWithShape="0">
                    <a:prstClr val="black"/>
                  </a:outerShdw>
                </a:effectLst>
                <a:latin typeface="Calibri" pitchFamily="34" charset="0"/>
              </a:rPr>
              <a:t>they pass on either the </a:t>
            </a:r>
            <a:r>
              <a:rPr lang="en-US" sz="3200" u="sng" dirty="0" smtClean="0">
                <a:solidFill>
                  <a:srgbClr val="FFFF00"/>
                </a:solidFill>
                <a:effectLst>
                  <a:outerShdw blurRad="63500" dist="63500" dir="2700000" algn="tl" rotWithShape="0">
                    <a:prstClr val="black"/>
                  </a:outerShdw>
                </a:effectLst>
                <a:latin typeface="Calibri" pitchFamily="34" charset="0"/>
              </a:rPr>
              <a:t>same or less</a:t>
            </a:r>
            <a:r>
              <a:rPr lang="en-US" sz="3200" dirty="0" smtClean="0">
                <a:solidFill>
                  <a:srgbClr val="FFFF00"/>
                </a:solidFill>
                <a:effectLst>
                  <a:outerShdw blurRad="63500" dist="63500" dir="2700000" algn="tl" rotWithShape="0">
                    <a:prstClr val="black"/>
                  </a:outerShdw>
                </a:effectLst>
                <a:latin typeface="Calibri" pitchFamily="34" charset="0"/>
              </a:rPr>
              <a:t> information</a:t>
            </a:r>
            <a:r>
              <a:rPr lang="en-US" sz="3200" dirty="0" smtClean="0">
                <a:effectLst>
                  <a:outerShdw blurRad="63500" dist="63500" dir="2700000" algn="tl" rotWithShape="0">
                    <a:prstClr val="black"/>
                  </a:outerShdw>
                </a:effectLst>
                <a:latin typeface="Calibri" pitchFamily="34" charset="0"/>
              </a:rPr>
              <a:t>, </a:t>
            </a:r>
            <a:r>
              <a:rPr lang="en-US" sz="3200" u="sng" dirty="0" smtClean="0">
                <a:solidFill>
                  <a:srgbClr val="FFFF00"/>
                </a:solidFill>
                <a:effectLst>
                  <a:outerShdw blurRad="63500" dist="63500" dir="2700000" algn="tl" rotWithShape="0">
                    <a:prstClr val="black"/>
                  </a:outerShdw>
                </a:effectLst>
                <a:latin typeface="Calibri" pitchFamily="34" charset="0"/>
              </a:rPr>
              <a:t>not more</a:t>
            </a:r>
            <a:r>
              <a:rPr lang="en-US" sz="3200" dirty="0" smtClean="0">
                <a:effectLst>
                  <a:outerShdw blurRad="63500" dist="63500" dir="2700000" algn="tl" rotWithShape="0">
                    <a:prstClr val="black"/>
                  </a:outerShdw>
                </a:effectLst>
                <a:latin typeface="Calibri" pitchFamily="34" charset="0"/>
              </a:rPr>
              <a:t>.</a:t>
            </a:r>
          </a:p>
          <a:p>
            <a:pPr lvl="2" eaLnBrk="1" hangingPunct="1">
              <a:spcAft>
                <a:spcPts val="1200"/>
              </a:spcAft>
              <a:buClr>
                <a:schemeClr val="tx1"/>
              </a:buClr>
              <a:defRPr/>
            </a:pPr>
            <a:r>
              <a:rPr lang="en-US" sz="3200" dirty="0" smtClean="0">
                <a:effectLst>
                  <a:outerShdw blurRad="63500" dist="63500" dir="2700000" algn="tl" rotWithShape="0">
                    <a:prstClr val="black"/>
                  </a:outerShdw>
                </a:effectLst>
                <a:latin typeface="Calibri" pitchFamily="34" charset="0"/>
              </a:rPr>
              <a:t>Therefore the changes that we see are </a:t>
            </a:r>
            <a:r>
              <a:rPr lang="en-US" sz="3200" dirty="0" smtClean="0">
                <a:solidFill>
                  <a:srgbClr val="FFFF00"/>
                </a:solidFill>
                <a:effectLst>
                  <a:outerShdw blurRad="63500" dist="63500" dir="2700000" algn="tl" rotWithShape="0">
                    <a:prstClr val="black"/>
                  </a:outerShdw>
                </a:effectLst>
                <a:latin typeface="Calibri" pitchFamily="34" charset="0"/>
              </a:rPr>
              <a:t>heading in the wrong direction</a:t>
            </a:r>
            <a:r>
              <a:rPr lang="en-US" sz="3200" dirty="0" smtClean="0">
                <a:effectLst>
                  <a:outerShdw blurRad="63500" dist="63500" dir="2700000" algn="tl" rotWithShape="0">
                    <a:prstClr val="black"/>
                  </a:outerShdw>
                </a:effectLst>
                <a:latin typeface="Calibri" pitchFamily="34" charset="0"/>
              </a:rPr>
              <a:t> for evolution to occur!</a:t>
            </a:r>
          </a:p>
        </p:txBody>
      </p:sp>
      <p:sp>
        <p:nvSpPr>
          <p:cNvPr id="93191" name="Rectangle 7"/>
          <p:cNvSpPr>
            <a:spLocks noGrp="1" noChangeArrowheads="1"/>
          </p:cNvSpPr>
          <p:nvPr>
            <p:ph type="title"/>
          </p:nvPr>
        </p:nvSpPr>
        <p:spPr>
          <a:xfrm>
            <a:off x="0" y="1"/>
            <a:ext cx="9144000" cy="1752599"/>
          </a:xfrm>
          <a:effectLst>
            <a:outerShdw dist="53882" dir="2700000" algn="ctr" rotWithShape="0">
              <a:srgbClr val="000000"/>
            </a:outerShdw>
          </a:effectLst>
        </p:spPr>
        <p:txBody>
          <a:bodyPr/>
          <a:lstStyle/>
          <a:p>
            <a:pPr eaLnBrk="1" hangingPunct="1">
              <a:defRPr/>
            </a:pPr>
            <a:r>
              <a:rPr lang="en-US" sz="3600" b="1" dirty="0">
                <a:latin typeface="Tahoma" pitchFamily="34" charset="0"/>
              </a:rPr>
              <a:t>Scientific Objections to </a:t>
            </a:r>
            <a:r>
              <a:rPr lang="en-US" sz="4000" b="1" dirty="0">
                <a:latin typeface="Tahoma" pitchFamily="34" charset="0"/>
              </a:rPr>
              <a:t/>
            </a:r>
            <a:br>
              <a:rPr lang="en-US" sz="4000" b="1" dirty="0">
                <a:latin typeface="Tahoma" pitchFamily="34" charset="0"/>
              </a:rPr>
            </a:br>
            <a:r>
              <a:rPr lang="en-US" sz="4000" b="1" dirty="0">
                <a:latin typeface="Tahoma" pitchFamily="34" charset="0"/>
              </a:rPr>
              <a:t> </a:t>
            </a:r>
            <a:r>
              <a:rPr lang="en-US" sz="6000" b="1" dirty="0">
                <a:solidFill>
                  <a:srgbClr val="FFFF00"/>
                </a:solidFill>
              </a:rPr>
              <a:t>“</a:t>
            </a:r>
            <a:r>
              <a:rPr lang="en-US" sz="6000" b="1" u="sng" dirty="0">
                <a:solidFill>
                  <a:srgbClr val="FFFF00"/>
                </a:solidFill>
              </a:rPr>
              <a:t>Goo-to-You</a:t>
            </a:r>
            <a:r>
              <a:rPr lang="en-US" sz="6000" b="1" dirty="0">
                <a:solidFill>
                  <a:srgbClr val="FFFF00"/>
                </a:solidFill>
              </a:rPr>
              <a:t>”</a:t>
            </a:r>
            <a:r>
              <a:rPr lang="en-US" sz="6000" b="1" dirty="0">
                <a:solidFill>
                  <a:srgbClr val="FFFF00"/>
                </a:solidFill>
                <a:latin typeface="Tahoma" pitchFamily="34" charset="0"/>
              </a:rPr>
              <a:t> Evolution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 calcmode="lin" valueType="num">
                                      <p:cBhvr>
                                        <p:cTn id="7"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318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3" end="3"/>
                                            </p:txEl>
                                          </p:spTgt>
                                        </p:tgtEl>
                                        <p:attrNameLst>
                                          <p:attrName>style.visibility</p:attrName>
                                        </p:attrNameLst>
                                      </p:cBhvr>
                                      <p:to>
                                        <p:strVal val="visible"/>
                                      </p:to>
                                    </p:set>
                                    <p:anim calcmode="lin" valueType="num">
                                      <p:cBhvr>
                                        <p:cTn id="14"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80898" name="Picture 5" descr="Dog varieties"/>
          <p:cNvPicPr>
            <a:picLocks noChangeAspect="1" noChangeArrowheads="1"/>
          </p:cNvPicPr>
          <p:nvPr/>
        </p:nvPicPr>
        <p:blipFill>
          <a:blip r:embed="rId2" cstate="print"/>
          <a:srcRect/>
          <a:stretch>
            <a:fillRect/>
          </a:stretch>
        </p:blipFill>
        <p:spPr bwMode="auto">
          <a:xfrm>
            <a:off x="2590800" y="2209800"/>
            <a:ext cx="4167188" cy="4648200"/>
          </a:xfrm>
          <a:prstGeom prst="rect">
            <a:avLst/>
          </a:prstGeom>
          <a:noFill/>
          <a:ln w="9525">
            <a:noFill/>
            <a:miter lim="800000"/>
            <a:headEnd/>
            <a:tailEnd/>
          </a:ln>
        </p:spPr>
      </p:pic>
      <p:sp>
        <p:nvSpPr>
          <p:cNvPr id="125954" name="Rectangle 2"/>
          <p:cNvSpPr>
            <a:spLocks noGrp="1" noChangeArrowheads="1"/>
          </p:cNvSpPr>
          <p:nvPr>
            <p:ph type="title"/>
          </p:nvPr>
        </p:nvSpPr>
        <p:spPr>
          <a:xfrm>
            <a:off x="0" y="0"/>
            <a:ext cx="9144000" cy="2133600"/>
          </a:xfrm>
          <a:solidFill>
            <a:schemeClr val="tx1"/>
          </a:solidFill>
          <a:effectLst>
            <a:outerShdw dist="35921" dir="2700000" algn="ctr" rotWithShape="0">
              <a:schemeClr val="tx2"/>
            </a:outerShdw>
          </a:effectLst>
        </p:spPr>
        <p:txBody>
          <a:bodyPr/>
          <a:lstStyle/>
          <a:p>
            <a:pPr>
              <a:defRPr/>
            </a:pPr>
            <a:r>
              <a:rPr lang="en-US" sz="6600" b="1" dirty="0" smtClean="0">
                <a:solidFill>
                  <a:schemeClr val="bg1"/>
                </a:solidFill>
                <a:latin typeface="Tahoma" pitchFamily="34" charset="0"/>
              </a:rPr>
              <a:t>What About Natural Selection?</a:t>
            </a:r>
            <a:endParaRPr lang="en-US" sz="6600" b="1" dirty="0">
              <a:solidFill>
                <a:schemeClr val="bg1"/>
              </a:solidFill>
              <a:latin typeface="Tahoma" pitchFamily="34" charset="0"/>
            </a:endParaRPr>
          </a:p>
        </p:txBody>
      </p:sp>
    </p:spTree>
  </p:cSld>
  <p:clrMapOvr>
    <a:masterClrMapping/>
  </p:clrMapOvr>
  <p:transition>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22" name="Rectangle 6"/>
          <p:cNvSpPr>
            <a:spLocks noChangeArrowheads="1"/>
          </p:cNvSpPr>
          <p:nvPr/>
        </p:nvSpPr>
        <p:spPr bwMode="auto">
          <a:xfrm>
            <a:off x="0" y="0"/>
            <a:ext cx="9144000" cy="6858000"/>
          </a:xfrm>
          <a:prstGeom prst="rect">
            <a:avLst/>
          </a:prstGeom>
          <a:solidFill>
            <a:srgbClr val="CCECFF">
              <a:alpha val="74901"/>
            </a:srgbClr>
          </a:solidFill>
          <a:ln w="9525">
            <a:solidFill>
              <a:schemeClr val="tx1"/>
            </a:solidFill>
            <a:miter lim="800000"/>
            <a:headEnd/>
            <a:tailEnd/>
          </a:ln>
        </p:spPr>
        <p:txBody>
          <a:bodyPr wrap="none" anchor="ctr"/>
          <a:lstStyle/>
          <a:p>
            <a:pPr algn="ctr">
              <a:lnSpc>
                <a:spcPct val="90000"/>
              </a:lnSpc>
              <a:spcBef>
                <a:spcPct val="20000"/>
              </a:spcBef>
            </a:pPr>
            <a:endParaRPr lang="en-US"/>
          </a:p>
        </p:txBody>
      </p:sp>
      <p:sp>
        <p:nvSpPr>
          <p:cNvPr id="128003" name="Rectangle 3"/>
          <p:cNvSpPr>
            <a:spLocks noGrp="1" noChangeArrowheads="1"/>
          </p:cNvSpPr>
          <p:nvPr>
            <p:ph type="ctrTitle"/>
          </p:nvPr>
        </p:nvSpPr>
        <p:spPr>
          <a:xfrm>
            <a:off x="762000" y="1600200"/>
            <a:ext cx="7772400" cy="3124200"/>
          </a:xfrm>
          <a:effectLst>
            <a:outerShdw dist="35921" dir="2700000" algn="ctr" rotWithShape="0">
              <a:schemeClr val="bg1"/>
            </a:outerShdw>
          </a:effectLst>
        </p:spPr>
        <p:txBody>
          <a:bodyPr/>
          <a:lstStyle/>
          <a:p>
            <a:pPr>
              <a:defRPr/>
            </a:pPr>
            <a:r>
              <a:rPr lang="en-US" sz="6600" b="1" dirty="0">
                <a:latin typeface="Tahoma" pitchFamily="34" charset="0"/>
              </a:rPr>
              <a:t>Natural Selection is </a:t>
            </a:r>
            <a:r>
              <a:rPr lang="en-US" sz="6600" b="1" u="sng" dirty="0">
                <a:latin typeface="Tahoma" pitchFamily="34" charset="0"/>
              </a:rPr>
              <a:t>not</a:t>
            </a:r>
            <a:r>
              <a:rPr lang="en-US" sz="6600" b="1" dirty="0">
                <a:latin typeface="Tahoma" pitchFamily="34" charset="0"/>
              </a:rPr>
              <a:t> the same as </a:t>
            </a:r>
            <a:r>
              <a:rPr lang="en-US" sz="6600" b="1" dirty="0" smtClean="0">
                <a:latin typeface="Tahoma" pitchFamily="34" charset="0"/>
              </a:rPr>
              <a:t>Evolution*</a:t>
            </a:r>
            <a:endParaRPr lang="en-US" sz="6600" b="1" dirty="0">
              <a:latin typeface="Tahoma" pitchFamily="34" charset="0"/>
            </a:endParaRPr>
          </a:p>
        </p:txBody>
      </p:sp>
      <p:sp>
        <p:nvSpPr>
          <p:cNvPr id="128004" name="Rectangle 4"/>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a:lnSpc>
                <a:spcPct val="90000"/>
              </a:lnSpc>
              <a:spcBef>
                <a:spcPct val="20000"/>
              </a:spcBef>
              <a:defRPr/>
            </a:pPr>
            <a:endParaRPr lang="en-US">
              <a:cs typeface="+mn-cs"/>
            </a:endParaRPr>
          </a:p>
        </p:txBody>
      </p:sp>
      <p:sp>
        <p:nvSpPr>
          <p:cNvPr id="6" name="Text Box 8"/>
          <p:cNvSpPr txBox="1">
            <a:spLocks noChangeArrowheads="1"/>
          </p:cNvSpPr>
          <p:nvPr/>
        </p:nvSpPr>
        <p:spPr bwMode="auto">
          <a:xfrm>
            <a:off x="228600" y="6019800"/>
            <a:ext cx="8915400" cy="701675"/>
          </a:xfrm>
          <a:prstGeom prst="rect">
            <a:avLst/>
          </a:prstGeom>
          <a:noFill/>
          <a:ln w="9525" algn="ctr">
            <a:noFill/>
            <a:miter lim="800000"/>
            <a:headEnd/>
            <a:tailEnd/>
          </a:ln>
        </p:spPr>
        <p:txBody>
          <a:bodyPr>
            <a:spAutoFit/>
          </a:bodyPr>
          <a:lstStyle/>
          <a:p>
            <a:r>
              <a:rPr lang="en-US" sz="2000" dirty="0">
                <a:solidFill>
                  <a:schemeClr val="tx1"/>
                </a:solidFill>
                <a:latin typeface="Arial" pitchFamily="34" charset="0"/>
              </a:rPr>
              <a:t>*Information on “Natural Selection is not the same as Evolution” slides taken from Carl Wieland’s booklet, </a:t>
            </a:r>
            <a:r>
              <a:rPr lang="en-US" sz="2000" i="1" dirty="0">
                <a:solidFill>
                  <a:schemeClr val="tx1"/>
                </a:solidFill>
                <a:latin typeface="Arial" pitchFamily="34" charset="0"/>
              </a:rPr>
              <a:t>Stones and Bones</a:t>
            </a:r>
            <a:r>
              <a:rPr lang="en-US" sz="2000" dirty="0">
                <a:solidFill>
                  <a:schemeClr val="tx1"/>
                </a:solidFill>
                <a:latin typeface="Arial" pitchFamily="34" charset="0"/>
              </a:rPr>
              <a:t>, 1994, p. 18-20</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6858000"/>
          </a:xfrm>
          <a:prstGeom prst="rect">
            <a:avLst/>
          </a:prstGeom>
          <a:solidFill>
            <a:srgbClr val="CCECFF">
              <a:alpha val="74901"/>
            </a:srgbClr>
          </a:solidFill>
          <a:ln w="9525">
            <a:solidFill>
              <a:schemeClr val="tx1"/>
            </a:solidFill>
            <a:miter lim="800000"/>
            <a:headEnd/>
            <a:tailEnd/>
          </a:ln>
        </p:spPr>
        <p:txBody>
          <a:bodyPr wrap="none" anchor="ctr"/>
          <a:lstStyle/>
          <a:p>
            <a:pPr algn="ctr" fontAlgn="base">
              <a:spcBef>
                <a:spcPct val="0"/>
              </a:spcBef>
              <a:spcAft>
                <a:spcPct val="0"/>
              </a:spcAft>
            </a:pPr>
            <a:endParaRPr lang="en-US" sz="700">
              <a:solidFill>
                <a:srgbClr val="000000"/>
              </a:solidFill>
              <a:latin typeface="Arial" pitchFamily="34" charset="0"/>
              <a:cs typeface="Arial" pitchFamily="34" charset="0"/>
            </a:endParaRPr>
          </a:p>
        </p:txBody>
      </p:sp>
      <p:sp>
        <p:nvSpPr>
          <p:cNvPr id="130051" name="Rectangle 3"/>
          <p:cNvSpPr>
            <a:spLocks noGrp="1" noChangeArrowheads="1"/>
          </p:cNvSpPr>
          <p:nvPr>
            <p:ph type="title"/>
          </p:nvPr>
        </p:nvSpPr>
        <p:spPr>
          <a:xfrm>
            <a:off x="685800" y="0"/>
            <a:ext cx="7772400" cy="1143000"/>
          </a:xfrm>
          <a:effectLst>
            <a:outerShdw dist="35921" dir="2700000" algn="ctr" rotWithShape="0">
              <a:schemeClr val="bg1"/>
            </a:outerShdw>
          </a:effectLst>
        </p:spPr>
        <p:txBody>
          <a:bodyPr/>
          <a:lstStyle/>
          <a:p>
            <a:pPr>
              <a:defRPr/>
            </a:pPr>
            <a:r>
              <a:rPr lang="en-US" sz="4000" b="1" dirty="0">
                <a:latin typeface="Tahoma" pitchFamily="34" charset="0"/>
              </a:rPr>
              <a:t>Natural Selection is </a:t>
            </a:r>
            <a:r>
              <a:rPr lang="en-US" sz="4000" b="1" u="sng" dirty="0">
                <a:latin typeface="Tahoma" pitchFamily="34" charset="0"/>
              </a:rPr>
              <a:t>not</a:t>
            </a:r>
            <a:r>
              <a:rPr lang="en-US" sz="4000" b="1" dirty="0">
                <a:latin typeface="Tahoma" pitchFamily="34" charset="0"/>
              </a:rPr>
              <a:t> the same as Evolution*</a:t>
            </a:r>
          </a:p>
        </p:txBody>
      </p:sp>
      <p:sp>
        <p:nvSpPr>
          <p:cNvPr id="7" name="Content Placeholder 6"/>
          <p:cNvSpPr>
            <a:spLocks noGrp="1"/>
          </p:cNvSpPr>
          <p:nvPr>
            <p:ph idx="1"/>
          </p:nvPr>
        </p:nvSpPr>
        <p:spPr>
          <a:xfrm>
            <a:off x="685800" y="1295400"/>
            <a:ext cx="7772400" cy="5257800"/>
          </a:xfrm>
        </p:spPr>
        <p:txBody>
          <a:bodyPr>
            <a:normAutofit/>
          </a:bodyPr>
          <a:lstStyle/>
          <a:p>
            <a:pPr>
              <a:lnSpc>
                <a:spcPct val="80000"/>
              </a:lnSpc>
            </a:pPr>
            <a:r>
              <a:rPr lang="en-US" b="1" dirty="0" smtClean="0">
                <a:latin typeface="Calibri" pitchFamily="34" charset="0"/>
              </a:rPr>
              <a:t>Just as someone who breeds dogs (or anything else) can only work with the </a:t>
            </a:r>
            <a:r>
              <a:rPr lang="en-US" b="1" dirty="0" smtClean="0">
                <a:latin typeface="Calibri" pitchFamily="34" charset="0"/>
              </a:rPr>
              <a:t>genetic information </a:t>
            </a:r>
            <a:r>
              <a:rPr lang="en-US" b="1" dirty="0" smtClean="0">
                <a:latin typeface="Calibri" pitchFamily="34" charset="0"/>
              </a:rPr>
              <a:t>that is </a:t>
            </a:r>
            <a:r>
              <a:rPr lang="en-US" b="1" u="sng" dirty="0" smtClean="0">
                <a:latin typeface="Calibri" pitchFamily="34" charset="0"/>
              </a:rPr>
              <a:t>already there</a:t>
            </a:r>
            <a:r>
              <a:rPr lang="en-US" b="1" dirty="0" smtClean="0">
                <a:latin typeface="Calibri" pitchFamily="34" charset="0"/>
              </a:rPr>
              <a:t>, so it is with the process of natural selection.</a:t>
            </a:r>
          </a:p>
          <a:p>
            <a:pPr>
              <a:lnSpc>
                <a:spcPct val="80000"/>
              </a:lnSpc>
            </a:pPr>
            <a:r>
              <a:rPr lang="en-US" b="1" dirty="0" smtClean="0">
                <a:latin typeface="Calibri" pitchFamily="34" charset="0"/>
              </a:rPr>
              <a:t>In fact, starting with a short breed of dogs no amount of breeding and selection will produce a tall variety of dogs, because some of the “tall” information has been lost in that population.</a:t>
            </a:r>
          </a:p>
          <a:p>
            <a:endParaRPr lang="en-US" dirty="0">
              <a:latin typeface="Calibri" pitchFamily="34" charset="0"/>
            </a:endParaRPr>
          </a:p>
        </p:txBody>
      </p:sp>
      <p:sp>
        <p:nvSpPr>
          <p:cNvPr id="130053"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6858000"/>
          </a:xfrm>
          <a:prstGeom prst="rect">
            <a:avLst/>
          </a:prstGeom>
          <a:solidFill>
            <a:srgbClr val="CCECFF">
              <a:alpha val="74901"/>
            </a:srgbClr>
          </a:solidFill>
          <a:ln w="9525">
            <a:solidFill>
              <a:schemeClr val="tx1"/>
            </a:solidFill>
            <a:miter lim="800000"/>
            <a:headEnd/>
            <a:tailEnd/>
          </a:ln>
        </p:spPr>
        <p:txBody>
          <a:bodyPr wrap="none" anchor="ctr"/>
          <a:lstStyle/>
          <a:p>
            <a:pPr algn="ctr" fontAlgn="base">
              <a:spcBef>
                <a:spcPct val="0"/>
              </a:spcBef>
              <a:spcAft>
                <a:spcPct val="0"/>
              </a:spcAft>
            </a:pPr>
            <a:endParaRPr lang="en-US" sz="700">
              <a:solidFill>
                <a:srgbClr val="000000"/>
              </a:solidFill>
              <a:latin typeface="Arial" pitchFamily="34" charset="0"/>
              <a:cs typeface="Arial" pitchFamily="34" charset="0"/>
            </a:endParaRPr>
          </a:p>
        </p:txBody>
      </p:sp>
      <p:sp>
        <p:nvSpPr>
          <p:cNvPr id="130051" name="Rectangle 3"/>
          <p:cNvSpPr>
            <a:spLocks noGrp="1" noChangeArrowheads="1"/>
          </p:cNvSpPr>
          <p:nvPr>
            <p:ph type="title"/>
          </p:nvPr>
        </p:nvSpPr>
        <p:spPr>
          <a:xfrm>
            <a:off x="685800" y="0"/>
            <a:ext cx="7772400" cy="1143000"/>
          </a:xfrm>
          <a:effectLst>
            <a:outerShdw dist="35921" dir="2700000" algn="ctr" rotWithShape="0">
              <a:schemeClr val="bg1"/>
            </a:outerShdw>
          </a:effectLst>
        </p:spPr>
        <p:txBody>
          <a:bodyPr/>
          <a:lstStyle/>
          <a:p>
            <a:pPr>
              <a:defRPr/>
            </a:pPr>
            <a:r>
              <a:rPr lang="en-US" sz="4000" b="1" dirty="0">
                <a:latin typeface="Tahoma" pitchFamily="34" charset="0"/>
              </a:rPr>
              <a:t>Natural Selection is </a:t>
            </a:r>
            <a:r>
              <a:rPr lang="en-US" sz="4000" b="1" u="sng" dirty="0">
                <a:latin typeface="Tahoma" pitchFamily="34" charset="0"/>
              </a:rPr>
              <a:t>not</a:t>
            </a:r>
            <a:r>
              <a:rPr lang="en-US" sz="4000" b="1" dirty="0">
                <a:latin typeface="Tahoma" pitchFamily="34" charset="0"/>
              </a:rPr>
              <a:t> the same as Evolution*</a:t>
            </a:r>
          </a:p>
        </p:txBody>
      </p:sp>
      <p:sp>
        <p:nvSpPr>
          <p:cNvPr id="7" name="Content Placeholder 6"/>
          <p:cNvSpPr>
            <a:spLocks noGrp="1"/>
          </p:cNvSpPr>
          <p:nvPr>
            <p:ph idx="1"/>
          </p:nvPr>
        </p:nvSpPr>
        <p:spPr>
          <a:xfrm>
            <a:off x="685800" y="1295400"/>
            <a:ext cx="7772400" cy="5257800"/>
          </a:xfrm>
        </p:spPr>
        <p:txBody>
          <a:bodyPr>
            <a:normAutofit/>
          </a:bodyPr>
          <a:lstStyle/>
          <a:p>
            <a:pPr>
              <a:lnSpc>
                <a:spcPct val="80000"/>
              </a:lnSpc>
            </a:pPr>
            <a:r>
              <a:rPr lang="en-US" b="1" dirty="0" smtClean="0">
                <a:latin typeface="Calibri" pitchFamily="34" charset="0"/>
              </a:rPr>
              <a:t>In the same way, “nature” can “select” animals with a physical trait that is beneficial in a given environment, by allowing it to survive longer and pass that trait on to others.</a:t>
            </a:r>
          </a:p>
          <a:p>
            <a:pPr>
              <a:lnSpc>
                <a:spcPct val="80000"/>
              </a:lnSpc>
            </a:pPr>
            <a:r>
              <a:rPr lang="en-US" b="1" dirty="0" smtClean="0">
                <a:latin typeface="Calibri" pitchFamily="34" charset="0"/>
              </a:rPr>
              <a:t>But natural selection </a:t>
            </a:r>
            <a:r>
              <a:rPr lang="en-US" b="1" u="sng" dirty="0" smtClean="0">
                <a:latin typeface="Calibri" pitchFamily="34" charset="0"/>
              </a:rPr>
              <a:t>cannot create</a:t>
            </a:r>
            <a:r>
              <a:rPr lang="en-US" b="1" dirty="0" smtClean="0">
                <a:latin typeface="Calibri" pitchFamily="34" charset="0"/>
              </a:rPr>
              <a:t> any </a:t>
            </a:r>
            <a:r>
              <a:rPr lang="en-US" b="1" u="sng" dirty="0" smtClean="0">
                <a:latin typeface="Calibri" pitchFamily="34" charset="0"/>
              </a:rPr>
              <a:t>new</a:t>
            </a:r>
            <a:r>
              <a:rPr lang="en-US" b="1" dirty="0" smtClean="0">
                <a:latin typeface="Calibri" pitchFamily="34" charset="0"/>
              </a:rPr>
              <a:t> information within a population of animals, it can only select from the traits that are already there.</a:t>
            </a:r>
          </a:p>
          <a:p>
            <a:endParaRPr lang="en-US" dirty="0">
              <a:latin typeface="Calibri" pitchFamily="34" charset="0"/>
            </a:endParaRPr>
          </a:p>
        </p:txBody>
      </p:sp>
      <p:sp>
        <p:nvSpPr>
          <p:cNvPr id="130053"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32099" name="Rectangle 3"/>
          <p:cNvSpPr>
            <a:spLocks noGrp="1" noChangeArrowheads="1"/>
          </p:cNvSpPr>
          <p:nvPr>
            <p:ph type="title"/>
          </p:nvPr>
        </p:nvSpPr>
        <p:spPr>
          <a:xfrm>
            <a:off x="0" y="0"/>
            <a:ext cx="9144000" cy="1676400"/>
          </a:xfrm>
          <a:effectLst>
            <a:outerShdw dist="35921" dir="2700000" algn="ctr" rotWithShape="0">
              <a:schemeClr val="tx2"/>
            </a:outerShdw>
          </a:effectLst>
        </p:spPr>
        <p:txBody>
          <a:bodyPr/>
          <a:lstStyle/>
          <a:p>
            <a:pPr>
              <a:defRPr/>
            </a:pPr>
            <a:r>
              <a:rPr lang="en-US" sz="5400" b="1" dirty="0" smtClean="0">
                <a:solidFill>
                  <a:schemeClr val="bg1"/>
                </a:solidFill>
                <a:latin typeface="Tahoma" pitchFamily="34" charset="0"/>
              </a:rPr>
              <a:t>What About Beneficial </a:t>
            </a:r>
            <a:r>
              <a:rPr lang="en-US" sz="5400" b="1" dirty="0">
                <a:solidFill>
                  <a:schemeClr val="bg1"/>
                </a:solidFill>
                <a:latin typeface="Tahoma" pitchFamily="34" charset="0"/>
              </a:rPr>
              <a:t>Mutations</a:t>
            </a:r>
            <a:r>
              <a:rPr lang="en-US" sz="5400" b="1" dirty="0" smtClean="0">
                <a:solidFill>
                  <a:schemeClr val="bg1"/>
                </a:solidFill>
                <a:latin typeface="Tahoma" pitchFamily="34" charset="0"/>
              </a:rPr>
              <a:t>?*</a:t>
            </a:r>
            <a:endParaRPr lang="en-US" sz="5400" b="1" dirty="0">
              <a:solidFill>
                <a:schemeClr val="bg1"/>
              </a:solidFill>
              <a:latin typeface="Tahoma" pitchFamily="34" charset="0"/>
            </a:endParaRPr>
          </a:p>
        </p:txBody>
      </p:sp>
      <p:pic>
        <p:nvPicPr>
          <p:cNvPr id="83971" name="Picture 5" descr="Peppered Moths2"/>
          <p:cNvPicPr>
            <a:picLocks noChangeAspect="1" noChangeArrowheads="1"/>
          </p:cNvPicPr>
          <p:nvPr/>
        </p:nvPicPr>
        <p:blipFill>
          <a:blip r:embed="rId2" cstate="print"/>
          <a:srcRect/>
          <a:stretch>
            <a:fillRect/>
          </a:stretch>
        </p:blipFill>
        <p:spPr bwMode="auto">
          <a:xfrm>
            <a:off x="2209800" y="1828800"/>
            <a:ext cx="4924425" cy="4191000"/>
          </a:xfrm>
          <a:prstGeom prst="rect">
            <a:avLst/>
          </a:prstGeom>
          <a:noFill/>
          <a:ln w="9525">
            <a:noFill/>
            <a:miter lim="800000"/>
            <a:headEnd/>
            <a:tailEnd/>
          </a:ln>
        </p:spPr>
      </p:pic>
      <p:sp>
        <p:nvSpPr>
          <p:cNvPr id="4" name="Text Box 6"/>
          <p:cNvSpPr txBox="1">
            <a:spLocks noChangeArrowheads="1"/>
          </p:cNvSpPr>
          <p:nvPr/>
        </p:nvSpPr>
        <p:spPr bwMode="auto">
          <a:xfrm>
            <a:off x="228600" y="6156325"/>
            <a:ext cx="8915400" cy="701675"/>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en-US" sz="2000" dirty="0">
                <a:solidFill>
                  <a:srgbClr val="000000"/>
                </a:solidFill>
                <a:latin typeface="Arial" charset="0"/>
                <a:cs typeface="Arial" pitchFamily="34" charset="0"/>
              </a:rPr>
              <a:t>*Information on “Beneficial Mutations?” slides taken from Carl Wieland’s booklet, </a:t>
            </a:r>
            <a:r>
              <a:rPr lang="en-US" sz="2000" i="1" dirty="0">
                <a:solidFill>
                  <a:srgbClr val="000000"/>
                </a:solidFill>
                <a:latin typeface="Arial" charset="0"/>
                <a:cs typeface="Arial" pitchFamily="34" charset="0"/>
              </a:rPr>
              <a:t>Stones and Bones</a:t>
            </a:r>
            <a:r>
              <a:rPr lang="en-US" sz="2000" dirty="0">
                <a:solidFill>
                  <a:srgbClr val="000000"/>
                </a:solidFill>
                <a:latin typeface="Arial" charset="0"/>
                <a:cs typeface="Arial" pitchFamily="34" charset="0"/>
              </a:rPr>
              <a:t>, 1994, p. 21-22</a:t>
            </a:r>
          </a:p>
        </p:txBody>
      </p:sp>
    </p:spTree>
  </p:cSld>
  <p:clrMapOvr>
    <a:masterClrMapping/>
  </p:clrMapOvr>
  <p:transition>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33123" name="Rectangle 3"/>
          <p:cNvSpPr>
            <a:spLocks noGrp="1" noChangeArrowheads="1"/>
          </p:cNvSpPr>
          <p:nvPr>
            <p:ph type="title"/>
          </p:nvPr>
        </p:nvSpPr>
        <p:spPr>
          <a:xfrm>
            <a:off x="457200" y="0"/>
            <a:ext cx="8229600" cy="762000"/>
          </a:xfrm>
          <a:effectLst>
            <a:outerShdw dist="35921" dir="2700000" algn="ctr" rotWithShape="0">
              <a:schemeClr val="bg1"/>
            </a:outerShdw>
          </a:effectLst>
        </p:spPr>
        <p:txBody>
          <a:bodyPr/>
          <a:lstStyle/>
          <a:p>
            <a:pPr>
              <a:defRPr/>
            </a:pPr>
            <a:r>
              <a:rPr lang="en-US" b="1" dirty="0">
                <a:latin typeface="Tahoma" pitchFamily="34" charset="0"/>
              </a:rPr>
              <a:t>Beneficial Mutations</a:t>
            </a:r>
            <a:r>
              <a:rPr lang="en-US" b="1" dirty="0" smtClean="0">
                <a:latin typeface="Tahoma" pitchFamily="34" charset="0"/>
              </a:rPr>
              <a:t>?</a:t>
            </a:r>
            <a:endParaRPr lang="en-US" b="1" dirty="0">
              <a:latin typeface="Tahoma" pitchFamily="34" charset="0"/>
            </a:endParaRPr>
          </a:p>
        </p:txBody>
      </p:sp>
      <p:sp>
        <p:nvSpPr>
          <p:cNvPr id="133125"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8" name="Content Placeholder 7"/>
          <p:cNvSpPr>
            <a:spLocks noGrp="1"/>
          </p:cNvSpPr>
          <p:nvPr>
            <p:ph idx="1"/>
          </p:nvPr>
        </p:nvSpPr>
        <p:spPr>
          <a:xfrm>
            <a:off x="457200" y="762000"/>
            <a:ext cx="8229600" cy="6019800"/>
          </a:xfrm>
        </p:spPr>
        <p:txBody>
          <a:bodyPr>
            <a:normAutofit/>
          </a:bodyPr>
          <a:lstStyle/>
          <a:p>
            <a:pPr>
              <a:lnSpc>
                <a:spcPct val="90000"/>
              </a:lnSpc>
            </a:pPr>
            <a:r>
              <a:rPr lang="en-US" b="1" dirty="0" smtClean="0">
                <a:effectLst>
                  <a:outerShdw blurRad="63500" dist="63500" dir="5400000" algn="ctr" rotWithShape="0">
                    <a:schemeClr val="bg1"/>
                  </a:outerShdw>
                </a:effectLst>
                <a:latin typeface="Calibri" pitchFamily="34" charset="0"/>
              </a:rPr>
              <a:t>When the genetic code </a:t>
            </a:r>
            <a:r>
              <a:rPr lang="en-US" b="1" dirty="0" smtClean="0">
                <a:effectLst>
                  <a:outerShdw blurRad="63500" dist="63500" dir="5400000" algn="ctr" rotWithShape="0">
                    <a:schemeClr val="bg1"/>
                  </a:outerShdw>
                </a:effectLst>
                <a:latin typeface="Calibri" pitchFamily="34" charset="0"/>
              </a:rPr>
              <a:t>within the gene of </a:t>
            </a:r>
            <a:r>
              <a:rPr lang="en-US" b="1" dirty="0" smtClean="0">
                <a:effectLst>
                  <a:outerShdw blurRad="63500" dist="63500" dir="5400000" algn="ctr" rotWithShape="0">
                    <a:schemeClr val="bg1"/>
                  </a:outerShdw>
                </a:effectLst>
                <a:latin typeface="Calibri" pitchFamily="34" charset="0"/>
              </a:rPr>
              <a:t>a living thing is </a:t>
            </a:r>
            <a:r>
              <a:rPr lang="en-US" b="1" u="sng" dirty="0" smtClean="0">
                <a:effectLst>
                  <a:outerShdw blurRad="63500" dist="63500" dir="5400000" algn="ctr" rotWithShape="0">
                    <a:schemeClr val="bg1"/>
                  </a:outerShdw>
                </a:effectLst>
                <a:latin typeface="Calibri" pitchFamily="34" charset="0"/>
              </a:rPr>
              <a:t>corrupted or damaged</a:t>
            </a:r>
            <a:r>
              <a:rPr lang="en-US" b="1" dirty="0" smtClean="0">
                <a:effectLst>
                  <a:outerShdw blurRad="63500" dist="63500" dir="5400000" algn="ctr" rotWithShape="0">
                    <a:schemeClr val="bg1"/>
                  </a:outerShdw>
                </a:effectLst>
                <a:latin typeface="Calibri" pitchFamily="34" charset="0"/>
              </a:rPr>
              <a:t>, this is known as a </a:t>
            </a:r>
            <a:r>
              <a:rPr lang="en-US" b="1" u="sng" dirty="0" smtClean="0">
                <a:effectLst>
                  <a:outerShdw blurRad="63500" dist="63500" dir="5400000" algn="ctr" rotWithShape="0">
                    <a:schemeClr val="bg1"/>
                  </a:outerShdw>
                </a:effectLst>
                <a:latin typeface="Calibri" pitchFamily="34" charset="0"/>
              </a:rPr>
              <a:t>mutation</a:t>
            </a:r>
            <a:r>
              <a:rPr lang="en-US" b="1" dirty="0" smtClean="0">
                <a:effectLst>
                  <a:outerShdw blurRad="63500" dist="63500" dir="5400000" algn="ctr" rotWithShape="0">
                    <a:schemeClr val="bg1"/>
                  </a:outerShdw>
                </a:effectLst>
                <a:latin typeface="Calibri" pitchFamily="34" charset="0"/>
              </a:rPr>
              <a:t>.</a:t>
            </a:r>
          </a:p>
          <a:p>
            <a:pPr>
              <a:lnSpc>
                <a:spcPct val="90000"/>
              </a:lnSpc>
            </a:pPr>
            <a:r>
              <a:rPr lang="en-US" b="1" dirty="0" smtClean="0">
                <a:effectLst>
                  <a:outerShdw blurRad="63500" dist="63500" dir="5400000" algn="ctr" rotWithShape="0">
                    <a:schemeClr val="bg1"/>
                  </a:outerShdw>
                </a:effectLst>
                <a:latin typeface="Calibri" pitchFamily="34" charset="0"/>
              </a:rPr>
              <a:t>If a mutation is passed on to the offspring of a living thing it can result in the offspring having a characteristic that is not found </a:t>
            </a:r>
            <a:r>
              <a:rPr lang="en-US" b="1" dirty="0" smtClean="0">
                <a:effectLst>
                  <a:outerShdw blurRad="63500" dist="63500" dir="5400000" algn="ctr" rotWithShape="0">
                    <a:schemeClr val="bg1"/>
                  </a:outerShdw>
                </a:effectLst>
                <a:latin typeface="Calibri" pitchFamily="34" charset="0"/>
              </a:rPr>
              <a:t>within the genetic code of either of its </a:t>
            </a:r>
            <a:r>
              <a:rPr lang="en-US" b="1" dirty="0" smtClean="0">
                <a:effectLst>
                  <a:outerShdw blurRad="63500" dist="63500" dir="5400000" algn="ctr" rotWithShape="0">
                    <a:schemeClr val="bg1"/>
                  </a:outerShdw>
                </a:effectLst>
                <a:latin typeface="Calibri" pitchFamily="34" charset="0"/>
              </a:rPr>
              <a:t>parent(s).</a:t>
            </a:r>
          </a:p>
          <a:p>
            <a:pPr>
              <a:lnSpc>
                <a:spcPct val="90000"/>
              </a:lnSpc>
            </a:pPr>
            <a:r>
              <a:rPr lang="en-US" b="1" dirty="0" smtClean="0">
                <a:effectLst>
                  <a:outerShdw blurRad="63500" dist="63500" dir="5400000" algn="ctr" rotWithShape="0">
                    <a:schemeClr val="bg1"/>
                  </a:outerShdw>
                </a:effectLst>
                <a:latin typeface="Calibri" pitchFamily="34" charset="0"/>
              </a:rPr>
              <a:t>Because </a:t>
            </a:r>
            <a:r>
              <a:rPr lang="en-US" b="1" u="sng" dirty="0" smtClean="0">
                <a:effectLst>
                  <a:outerShdw blurRad="63500" dist="63500" dir="5400000" algn="ctr" rotWithShape="0">
                    <a:schemeClr val="bg1"/>
                  </a:outerShdw>
                </a:effectLst>
                <a:latin typeface="Calibri" pitchFamily="34" charset="0"/>
              </a:rPr>
              <a:t>mutations</a:t>
            </a:r>
            <a:r>
              <a:rPr lang="en-US" b="1" dirty="0" smtClean="0">
                <a:effectLst>
                  <a:outerShdw blurRad="63500" dist="63500" dir="5400000" algn="ctr" rotWithShape="0">
                    <a:schemeClr val="bg1"/>
                  </a:outerShdw>
                </a:effectLst>
                <a:latin typeface="Calibri" pitchFamily="34" charset="0"/>
              </a:rPr>
              <a:t> are the result of random damage, they </a:t>
            </a:r>
            <a:r>
              <a:rPr lang="en-US" b="1" u="sng" dirty="0" smtClean="0">
                <a:effectLst>
                  <a:outerShdw blurRad="63500" dist="63500" dir="5400000" algn="ctr" rotWithShape="0">
                    <a:schemeClr val="bg1"/>
                  </a:outerShdw>
                </a:effectLst>
                <a:latin typeface="Calibri" pitchFamily="34" charset="0"/>
              </a:rPr>
              <a:t>are almost never beneficial</a:t>
            </a:r>
            <a:r>
              <a:rPr lang="en-US" b="1" dirty="0" smtClean="0">
                <a:effectLst>
                  <a:outerShdw blurRad="63500" dist="63500" dir="5400000" algn="ctr" rotWithShape="0">
                    <a:schemeClr val="bg1"/>
                  </a:outerShdw>
                </a:effectLst>
                <a:latin typeface="Calibri" pitchFamily="34" charset="0"/>
              </a:rPr>
              <a:t>, but harmful – much like the accidental splattering of ink on the page of a book is not very likely to improve what is written there!</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33123" name="Rectangle 3"/>
          <p:cNvSpPr>
            <a:spLocks noGrp="1" noChangeArrowheads="1"/>
          </p:cNvSpPr>
          <p:nvPr>
            <p:ph type="title"/>
          </p:nvPr>
        </p:nvSpPr>
        <p:spPr>
          <a:xfrm>
            <a:off x="457200" y="0"/>
            <a:ext cx="8229600" cy="762000"/>
          </a:xfrm>
          <a:effectLst>
            <a:outerShdw dist="35921" dir="2700000" algn="ctr" rotWithShape="0">
              <a:schemeClr val="bg1"/>
            </a:outerShdw>
          </a:effectLst>
        </p:spPr>
        <p:txBody>
          <a:bodyPr/>
          <a:lstStyle/>
          <a:p>
            <a:pPr>
              <a:defRPr/>
            </a:pPr>
            <a:r>
              <a:rPr lang="en-US" b="1" dirty="0">
                <a:latin typeface="Tahoma" pitchFamily="34" charset="0"/>
              </a:rPr>
              <a:t>Beneficial Mutations</a:t>
            </a:r>
            <a:r>
              <a:rPr lang="en-US" b="1" dirty="0" smtClean="0">
                <a:latin typeface="Tahoma" pitchFamily="34" charset="0"/>
              </a:rPr>
              <a:t>?</a:t>
            </a:r>
            <a:endParaRPr lang="en-US" b="1" dirty="0">
              <a:latin typeface="Tahoma" pitchFamily="34" charset="0"/>
            </a:endParaRPr>
          </a:p>
        </p:txBody>
      </p:sp>
      <p:sp>
        <p:nvSpPr>
          <p:cNvPr id="133125"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8" name="Content Placeholder 7"/>
          <p:cNvSpPr>
            <a:spLocks noGrp="1"/>
          </p:cNvSpPr>
          <p:nvPr>
            <p:ph idx="1"/>
          </p:nvPr>
        </p:nvSpPr>
        <p:spPr>
          <a:xfrm>
            <a:off x="457200" y="762000"/>
            <a:ext cx="8229600" cy="6096000"/>
          </a:xfrm>
        </p:spPr>
        <p:txBody>
          <a:bodyPr>
            <a:normAutofit/>
          </a:bodyPr>
          <a:lstStyle/>
          <a:p>
            <a:pPr>
              <a:lnSpc>
                <a:spcPct val="90000"/>
              </a:lnSpc>
            </a:pPr>
            <a:r>
              <a:rPr lang="en-US" b="1" u="sng" dirty="0" smtClean="0">
                <a:effectLst>
                  <a:outerShdw blurRad="63500" dist="63500" dir="5400000" algn="ctr" rotWithShape="0">
                    <a:schemeClr val="bg1"/>
                  </a:outerShdw>
                </a:effectLst>
                <a:latin typeface="Calibri" pitchFamily="34" charset="0"/>
              </a:rPr>
              <a:t>Evolutionists</a:t>
            </a:r>
            <a:r>
              <a:rPr lang="en-US" b="1" dirty="0" smtClean="0">
                <a:effectLst>
                  <a:outerShdw blurRad="63500" dist="63500" dir="5400000" algn="ctr" rotWithShape="0">
                    <a:schemeClr val="bg1"/>
                  </a:outerShdw>
                </a:effectLst>
                <a:latin typeface="Calibri" pitchFamily="34" charset="0"/>
              </a:rPr>
              <a:t> know that mutations are overwhelmingly harmful but their </a:t>
            </a:r>
            <a:r>
              <a:rPr lang="en-US" b="1" u="sng" dirty="0" smtClean="0">
                <a:effectLst>
                  <a:outerShdw blurRad="63500" dist="63500" dir="5400000" algn="ctr" rotWithShape="0">
                    <a:schemeClr val="bg1"/>
                  </a:outerShdw>
                </a:effectLst>
                <a:latin typeface="Calibri" pitchFamily="34" charset="0"/>
              </a:rPr>
              <a:t>belief system demands</a:t>
            </a:r>
            <a:r>
              <a:rPr lang="en-US" b="1" dirty="0" smtClean="0">
                <a:effectLst>
                  <a:outerShdw blurRad="63500" dist="63500" dir="5400000" algn="ctr" rotWithShape="0">
                    <a:schemeClr val="bg1"/>
                  </a:outerShdw>
                </a:effectLst>
                <a:latin typeface="Calibri" pitchFamily="34" charset="0"/>
              </a:rPr>
              <a:t> that there must have been </a:t>
            </a:r>
            <a:r>
              <a:rPr lang="en-US" b="1" u="sng" dirty="0" smtClean="0">
                <a:effectLst>
                  <a:outerShdw blurRad="63500" dist="63500" dir="5400000" algn="ctr" rotWithShape="0">
                    <a:schemeClr val="bg1"/>
                  </a:outerShdw>
                </a:effectLst>
                <a:latin typeface="Calibri" pitchFamily="34" charset="0"/>
              </a:rPr>
              <a:t>beneficial mutations</a:t>
            </a:r>
            <a:r>
              <a:rPr lang="en-US" b="1" dirty="0" smtClean="0">
                <a:effectLst>
                  <a:outerShdw blurRad="63500" dist="63500" dir="5400000" algn="ctr" rotWithShape="0">
                    <a:schemeClr val="bg1"/>
                  </a:outerShdw>
                </a:effectLst>
                <a:latin typeface="Calibri" pitchFamily="34" charset="0"/>
              </a:rPr>
              <a:t> on occasion.</a:t>
            </a:r>
          </a:p>
          <a:p>
            <a:pPr>
              <a:lnSpc>
                <a:spcPct val="90000"/>
              </a:lnSpc>
            </a:pPr>
            <a:r>
              <a:rPr lang="en-US" b="1" dirty="0" smtClean="0">
                <a:effectLst>
                  <a:outerShdw blurRad="63500" dist="63500" dir="5400000" algn="ctr" rotWithShape="0">
                    <a:schemeClr val="bg1"/>
                  </a:outerShdw>
                </a:effectLst>
                <a:latin typeface="Calibri" pitchFamily="34" charset="0"/>
              </a:rPr>
              <a:t>There </a:t>
            </a:r>
            <a:r>
              <a:rPr lang="en-US" b="1" dirty="0" smtClean="0">
                <a:effectLst>
                  <a:outerShdw blurRad="63500" dist="63500" dir="5400000" algn="ctr" rotWithShape="0">
                    <a:schemeClr val="bg1"/>
                  </a:outerShdw>
                </a:effectLst>
                <a:latin typeface="Calibri" pitchFamily="34" charset="0"/>
              </a:rPr>
              <a:t>are, </a:t>
            </a:r>
            <a:r>
              <a:rPr lang="en-US" b="1" dirty="0" smtClean="0">
                <a:effectLst>
                  <a:outerShdw blurRad="63500" dist="63500" dir="5400000" algn="ctr" rotWithShape="0">
                    <a:schemeClr val="bg1"/>
                  </a:outerShdw>
                </a:effectLst>
                <a:latin typeface="Calibri" pitchFamily="34" charset="0"/>
              </a:rPr>
              <a:t>in </a:t>
            </a:r>
            <a:r>
              <a:rPr lang="en-US" b="1" dirty="0" smtClean="0">
                <a:effectLst>
                  <a:outerShdw blurRad="63500" dist="63500" dir="5400000" algn="ctr" rotWithShape="0">
                    <a:schemeClr val="bg1"/>
                  </a:outerShdw>
                </a:effectLst>
                <a:latin typeface="Calibri" pitchFamily="34" charset="0"/>
              </a:rPr>
              <a:t>fact, </a:t>
            </a:r>
            <a:r>
              <a:rPr lang="en-US" b="1" dirty="0" smtClean="0">
                <a:effectLst>
                  <a:outerShdw blurRad="63500" dist="63500" dir="5400000" algn="ctr" rotWithShape="0">
                    <a:schemeClr val="bg1"/>
                  </a:outerShdw>
                </a:effectLst>
                <a:latin typeface="Calibri" pitchFamily="34" charset="0"/>
              </a:rPr>
              <a:t>a </a:t>
            </a:r>
            <a:r>
              <a:rPr lang="en-US" b="1" u="sng" dirty="0" smtClean="0">
                <a:effectLst>
                  <a:outerShdw blurRad="63500" dist="63500" dir="5400000" algn="ctr" rotWithShape="0">
                    <a:schemeClr val="bg1"/>
                  </a:outerShdw>
                </a:effectLst>
                <a:latin typeface="Calibri" pitchFamily="34" charset="0"/>
              </a:rPr>
              <a:t>tiny handful</a:t>
            </a:r>
            <a:r>
              <a:rPr lang="en-US" b="1" dirty="0" smtClean="0">
                <a:effectLst>
                  <a:outerShdw blurRad="63500" dist="63500" dir="5400000" algn="ctr" rotWithShape="0">
                    <a:schemeClr val="bg1"/>
                  </a:outerShdw>
                </a:effectLst>
                <a:latin typeface="Calibri" pitchFamily="34" charset="0"/>
              </a:rPr>
              <a:t> of mutations known which make it easier for an organism to survive in a given environment:</a:t>
            </a:r>
          </a:p>
          <a:p>
            <a:pPr lvl="1">
              <a:lnSpc>
                <a:spcPct val="90000"/>
              </a:lnSpc>
            </a:pPr>
            <a:r>
              <a:rPr lang="en-US" b="1" dirty="0" smtClean="0">
                <a:effectLst>
                  <a:outerShdw blurRad="63500" dist="63500" dir="5400000" algn="ctr" rotWithShape="0">
                    <a:schemeClr val="bg1"/>
                  </a:outerShdw>
                </a:effectLst>
                <a:latin typeface="Calibri" pitchFamily="34" charset="0"/>
              </a:rPr>
              <a:t>Eyeless fish in caves survive better as they are not prone to eye disease/injury</a:t>
            </a:r>
          </a:p>
          <a:p>
            <a:pPr lvl="1">
              <a:lnSpc>
                <a:spcPct val="90000"/>
              </a:lnSpc>
            </a:pPr>
            <a:r>
              <a:rPr lang="en-US" b="1" dirty="0" smtClean="0">
                <a:effectLst>
                  <a:outerShdw blurRad="63500" dist="63500" dir="5400000" algn="ctr" rotWithShape="0">
                    <a:schemeClr val="bg1"/>
                  </a:outerShdw>
                </a:effectLst>
                <a:latin typeface="Calibri" pitchFamily="34" charset="0"/>
              </a:rPr>
              <a:t>Wingless beetles do better on a windy rock in the sea because they are less likely to be blown away and drowned.</a:t>
            </a:r>
          </a:p>
          <a:p>
            <a:endParaRPr lang="en-US" sz="3600" dirty="0">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33123" name="Rectangle 3"/>
          <p:cNvSpPr>
            <a:spLocks noGrp="1" noChangeArrowheads="1"/>
          </p:cNvSpPr>
          <p:nvPr>
            <p:ph type="title"/>
          </p:nvPr>
        </p:nvSpPr>
        <p:spPr>
          <a:xfrm>
            <a:off x="457200" y="0"/>
            <a:ext cx="8229600" cy="762000"/>
          </a:xfrm>
          <a:effectLst>
            <a:outerShdw dist="35921" dir="2700000" algn="ctr" rotWithShape="0">
              <a:schemeClr val="bg1"/>
            </a:outerShdw>
          </a:effectLst>
        </p:spPr>
        <p:txBody>
          <a:bodyPr/>
          <a:lstStyle/>
          <a:p>
            <a:pPr>
              <a:defRPr/>
            </a:pPr>
            <a:r>
              <a:rPr lang="en-US" b="1" dirty="0">
                <a:latin typeface="Tahoma" pitchFamily="34" charset="0"/>
              </a:rPr>
              <a:t>Beneficial Mutations</a:t>
            </a:r>
            <a:r>
              <a:rPr lang="en-US" b="1" dirty="0" smtClean="0">
                <a:latin typeface="Tahoma" pitchFamily="34" charset="0"/>
              </a:rPr>
              <a:t>?</a:t>
            </a:r>
            <a:endParaRPr lang="en-US" b="1" dirty="0">
              <a:latin typeface="Tahoma" pitchFamily="34" charset="0"/>
            </a:endParaRPr>
          </a:p>
        </p:txBody>
      </p:sp>
      <p:sp>
        <p:nvSpPr>
          <p:cNvPr id="133125"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8" name="Content Placeholder 7"/>
          <p:cNvSpPr>
            <a:spLocks noGrp="1"/>
          </p:cNvSpPr>
          <p:nvPr>
            <p:ph idx="1"/>
          </p:nvPr>
        </p:nvSpPr>
        <p:spPr>
          <a:xfrm>
            <a:off x="457200" y="762000"/>
            <a:ext cx="8229600" cy="6096000"/>
          </a:xfrm>
        </p:spPr>
        <p:txBody>
          <a:bodyPr>
            <a:normAutofit/>
          </a:bodyPr>
          <a:lstStyle/>
          <a:p>
            <a:pPr>
              <a:lnSpc>
                <a:spcPct val="90000"/>
              </a:lnSpc>
            </a:pPr>
            <a:r>
              <a:rPr lang="en-US" b="1" dirty="0" smtClean="0">
                <a:effectLst>
                  <a:outerShdw blurRad="63500" dist="63500" dir="5400000" algn="ctr" rotWithShape="0">
                    <a:schemeClr val="bg1"/>
                  </a:outerShdw>
                </a:effectLst>
                <a:latin typeface="Calibri" pitchFamily="34" charset="0"/>
              </a:rPr>
              <a:t>But the </a:t>
            </a:r>
            <a:r>
              <a:rPr lang="en-US" b="1" u="sng" dirty="0" smtClean="0">
                <a:effectLst>
                  <a:outerShdw blurRad="63500" dist="63500" dir="5400000" algn="ctr" rotWithShape="0">
                    <a:schemeClr val="bg1"/>
                  </a:outerShdw>
                </a:effectLst>
                <a:latin typeface="Calibri" pitchFamily="34" charset="0"/>
              </a:rPr>
              <a:t>loss</a:t>
            </a:r>
            <a:r>
              <a:rPr lang="en-US" b="1" dirty="0" smtClean="0">
                <a:effectLst>
                  <a:outerShdw blurRad="63500" dist="63500" dir="5400000" algn="ctr" rotWithShape="0">
                    <a:schemeClr val="bg1"/>
                  </a:outerShdw>
                </a:effectLst>
                <a:latin typeface="Calibri" pitchFamily="34" charset="0"/>
              </a:rPr>
              <a:t> of eyes or the </a:t>
            </a:r>
            <a:r>
              <a:rPr lang="en-US" b="1" u="sng" dirty="0" smtClean="0">
                <a:effectLst>
                  <a:outerShdw blurRad="63500" dist="63500" dir="5400000" algn="ctr" rotWithShape="0">
                    <a:schemeClr val="bg1"/>
                  </a:outerShdw>
                </a:effectLst>
                <a:latin typeface="Calibri" pitchFamily="34" charset="0"/>
              </a:rPr>
              <a:t>loss</a:t>
            </a:r>
            <a:r>
              <a:rPr lang="en-US" b="1" dirty="0" smtClean="0">
                <a:effectLst>
                  <a:outerShdw blurRad="63500" dist="63500" dir="5400000" algn="ctr" rotWithShape="0">
                    <a:schemeClr val="bg1"/>
                  </a:outerShdw>
                </a:effectLst>
                <a:latin typeface="Calibri" pitchFamily="34" charset="0"/>
              </a:rPr>
              <a:t> of information necessary to manufacture wings is a </a:t>
            </a:r>
            <a:r>
              <a:rPr lang="en-US" b="1" u="sng" dirty="0" smtClean="0">
                <a:effectLst>
                  <a:outerShdw blurRad="63500" dist="63500" dir="5400000" algn="ctr" rotWithShape="0">
                    <a:schemeClr val="bg1"/>
                  </a:outerShdw>
                </a:effectLst>
                <a:latin typeface="Calibri" pitchFamily="34" charset="0"/>
              </a:rPr>
              <a:t>defect</a:t>
            </a:r>
            <a:r>
              <a:rPr lang="en-US" b="1" dirty="0" smtClean="0">
                <a:effectLst>
                  <a:outerShdw blurRad="63500" dist="63500" dir="5400000" algn="ctr" rotWithShape="0">
                    <a:schemeClr val="bg1"/>
                  </a:outerShdw>
                </a:effectLst>
                <a:latin typeface="Calibri" pitchFamily="34" charset="0"/>
              </a:rPr>
              <a:t> - a crippling of a previously functional piece of machinery.</a:t>
            </a:r>
          </a:p>
          <a:p>
            <a:pPr>
              <a:lnSpc>
                <a:spcPct val="90000"/>
              </a:lnSpc>
            </a:pPr>
            <a:r>
              <a:rPr lang="en-US" b="1" dirty="0" smtClean="0">
                <a:effectLst>
                  <a:outerShdw blurRad="63500" dist="63500" dir="5400000" algn="ctr" rotWithShape="0">
                    <a:schemeClr val="bg1"/>
                  </a:outerShdw>
                </a:effectLst>
                <a:latin typeface="Calibri" pitchFamily="34" charset="0"/>
              </a:rPr>
              <a:t>Such changes, though “beneficial” in a purely survival sense, are </a:t>
            </a:r>
            <a:r>
              <a:rPr lang="en-US" b="1" u="sng" dirty="0" smtClean="0">
                <a:effectLst>
                  <a:outerShdw blurRad="63500" dist="63500" dir="5400000" algn="ctr" rotWithShape="0">
                    <a:schemeClr val="bg1"/>
                  </a:outerShdw>
                </a:effectLst>
                <a:latin typeface="Calibri" pitchFamily="34" charset="0"/>
              </a:rPr>
              <a:t>not</a:t>
            </a:r>
            <a:r>
              <a:rPr lang="en-US" b="1" dirty="0" smtClean="0">
                <a:effectLst>
                  <a:outerShdw blurRad="63500" dist="63500" dir="5400000" algn="ctr" rotWithShape="0">
                    <a:schemeClr val="bg1"/>
                  </a:outerShdw>
                </a:effectLst>
                <a:latin typeface="Calibri" pitchFamily="34" charset="0"/>
              </a:rPr>
              <a:t> an example of </a:t>
            </a:r>
            <a:r>
              <a:rPr lang="en-US" b="1" u="sng" dirty="0" smtClean="0">
                <a:effectLst>
                  <a:outerShdw blurRad="63500" dist="63500" dir="5400000" algn="ctr" rotWithShape="0">
                    <a:schemeClr val="bg1"/>
                  </a:outerShdw>
                </a:effectLst>
                <a:latin typeface="Calibri" pitchFamily="34" charset="0"/>
              </a:rPr>
              <a:t>increases in information</a:t>
            </a:r>
            <a:r>
              <a:rPr lang="en-US" b="1" dirty="0" smtClean="0">
                <a:effectLst>
                  <a:outerShdw blurRad="63500" dist="63500" dir="5400000" algn="ctr" rotWithShape="0">
                    <a:schemeClr val="bg1"/>
                  </a:outerShdw>
                </a:effectLst>
                <a:latin typeface="Calibri" pitchFamily="34" charset="0"/>
              </a:rPr>
              <a:t> - new coding for new functions, new useful structures. </a:t>
            </a:r>
          </a:p>
          <a:p>
            <a:pPr>
              <a:lnSpc>
                <a:spcPct val="90000"/>
              </a:lnSpc>
            </a:pPr>
            <a:r>
              <a:rPr lang="en-US" b="1" dirty="0" smtClean="0">
                <a:effectLst>
                  <a:outerShdw blurRad="63500" dist="63500" dir="5400000" algn="ctr" rotWithShape="0">
                    <a:schemeClr val="bg1"/>
                  </a:outerShdw>
                </a:effectLst>
                <a:latin typeface="Calibri" pitchFamily="34" charset="0"/>
              </a:rPr>
              <a:t>It’s no use turning to insecticide resistance in insects - in almost every case the information for resistance was there in a few individuals in the population before man began to spray.</a:t>
            </a:r>
          </a:p>
          <a:p>
            <a:endParaRPr lang="en-US" sz="3600" dirty="0">
              <a:latin typeface="Calibri"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9988" name="Rectangle 4"/>
          <p:cNvSpPr>
            <a:spLocks noGrp="1" noChangeArrowheads="1"/>
          </p:cNvSpPr>
          <p:nvPr>
            <p:ph type="ctrTitle"/>
          </p:nvPr>
        </p:nvSpPr>
        <p:spPr>
          <a:xfrm>
            <a:off x="0" y="0"/>
            <a:ext cx="4419600" cy="841375"/>
          </a:xfrm>
          <a:effectLst>
            <a:outerShdw dist="35921" dir="2700000" algn="ctr" rotWithShape="0">
              <a:schemeClr val="tx1"/>
            </a:outerShdw>
          </a:effectLst>
        </p:spPr>
        <p:txBody>
          <a:bodyPr/>
          <a:lstStyle/>
          <a:p>
            <a:pPr algn="l" eaLnBrk="1" hangingPunct="1">
              <a:defRPr/>
            </a:pPr>
            <a:r>
              <a:rPr lang="en-US" sz="4000">
                <a:solidFill>
                  <a:schemeClr val="bg1"/>
                </a:solidFill>
              </a:rPr>
              <a:t>Professor Dawkins</a:t>
            </a:r>
            <a:br>
              <a:rPr lang="en-US" sz="4000">
                <a:solidFill>
                  <a:schemeClr val="bg1"/>
                </a:solidFill>
              </a:rPr>
            </a:br>
            <a:r>
              <a:rPr lang="en-US" sz="2400">
                <a:solidFill>
                  <a:schemeClr val="bg1"/>
                </a:solidFill>
              </a:rPr>
              <a:t>Leading Evolutionist</a:t>
            </a:r>
          </a:p>
        </p:txBody>
      </p:sp>
      <p:sp>
        <p:nvSpPr>
          <p:cNvPr id="169987" name="Rectangle 3"/>
          <p:cNvSpPr>
            <a:spLocks noGrp="1" noChangeArrowheads="1"/>
          </p:cNvSpPr>
          <p:nvPr>
            <p:ph type="subTitle" idx="1"/>
          </p:nvPr>
        </p:nvSpPr>
        <p:spPr>
          <a:xfrm>
            <a:off x="0" y="1447800"/>
            <a:ext cx="3581400" cy="5105400"/>
          </a:xfrm>
          <a:solidFill>
            <a:schemeClr val="bg1"/>
          </a:solidFill>
          <a:effectLst>
            <a:outerShdw dist="35921" dir="2700000" algn="ctr" rotWithShape="0">
              <a:schemeClr val="bg2"/>
            </a:outerShdw>
          </a:effectLst>
        </p:spPr>
        <p:txBody>
          <a:bodyPr/>
          <a:lstStyle/>
          <a:p>
            <a:pPr eaLnBrk="1" hangingPunct="1">
              <a:lnSpc>
                <a:spcPct val="90000"/>
              </a:lnSpc>
              <a:defRPr/>
            </a:pPr>
            <a:r>
              <a:rPr lang="en-US">
                <a:latin typeface="Tahoma" pitchFamily="34" charset="0"/>
              </a:rPr>
              <a:t>“Professor Dawkins, can you give an example of a genetic mutation or an evolutionary process which can be seen to increase the information in the genome?” </a:t>
            </a:r>
          </a:p>
        </p:txBody>
      </p:sp>
      <p:sp>
        <p:nvSpPr>
          <p:cNvPr id="92164" name="AutoShape 5">
            <a:hlinkClick r:id="rId3" action="ppaction://program" highlightClick="1"/>
          </p:cNvPr>
          <p:cNvSpPr>
            <a:spLocks noChangeArrowheads="1"/>
          </p:cNvSpPr>
          <p:nvPr/>
        </p:nvSpPr>
        <p:spPr bwMode="auto">
          <a:xfrm>
            <a:off x="8229600" y="381000"/>
            <a:ext cx="685800" cy="685800"/>
          </a:xfrm>
          <a:prstGeom prst="actionButtonForwardNext">
            <a:avLst/>
          </a:prstGeom>
          <a:solidFill>
            <a:schemeClr val="bg1"/>
          </a:solidFill>
          <a:ln w="9525">
            <a:solidFill>
              <a:schemeClr val="tx1"/>
            </a:solidFill>
            <a:miter lim="800000"/>
            <a:headEnd/>
            <a:tailEnd/>
          </a:ln>
        </p:spPr>
        <p:txBody>
          <a:bodyPr wrap="none" anchor="ctr"/>
          <a:lstStyle/>
          <a:p>
            <a:pPr algn="ctr" fontAlgn="base">
              <a:lnSpc>
                <a:spcPct val="90000"/>
              </a:lnSpc>
              <a:spcBef>
                <a:spcPct val="20000"/>
              </a:spcBef>
              <a:spcAft>
                <a:spcPct val="0"/>
              </a:spcAft>
            </a:pPr>
            <a:endParaRPr lang="en-US" sz="3200" b="1" smtClean="0">
              <a:solidFill>
                <a:srgbClr val="FFFFFF"/>
              </a:solidFill>
              <a:latin typeface="Tahoma" pitchFamily="34" charset="0"/>
              <a:cs typeface="Arial" pitchFamily="34" charset="0"/>
            </a:endParaRPr>
          </a:p>
        </p:txBody>
      </p:sp>
      <p:sp>
        <p:nvSpPr>
          <p:cNvPr id="169990" name="Text Box 6"/>
          <p:cNvSpPr txBox="1">
            <a:spLocks noChangeArrowheads="1"/>
          </p:cNvSpPr>
          <p:nvPr/>
        </p:nvSpPr>
        <p:spPr bwMode="auto">
          <a:xfrm>
            <a:off x="3810000" y="5638800"/>
            <a:ext cx="5105400" cy="860425"/>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fontAlgn="base">
              <a:lnSpc>
                <a:spcPct val="90000"/>
              </a:lnSpc>
              <a:spcBef>
                <a:spcPct val="20000"/>
              </a:spcBef>
              <a:spcAft>
                <a:spcPct val="0"/>
              </a:spcAft>
              <a:defRPr/>
            </a:pPr>
            <a:r>
              <a:rPr lang="en-US" sz="2800">
                <a:solidFill>
                  <a:srgbClr val="FFFFFF"/>
                </a:solidFill>
                <a:latin typeface="Tahoma" pitchFamily="34" charset="0"/>
                <a:cs typeface="Arial" pitchFamily="34" charset="0"/>
              </a:rPr>
              <a:t>Brief excerpt from the video “From a Frog to a Prince”</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987">
                                            <p:bg/>
                                          </p:spTgt>
                                        </p:tgtEl>
                                        <p:attrNameLst>
                                          <p:attrName>style.visibility</p:attrName>
                                        </p:attrNameLst>
                                      </p:cBhvr>
                                      <p:to>
                                        <p:strVal val="visible"/>
                                      </p:to>
                                    </p:set>
                                    <p:animEffect transition="in" filter="dissolve">
                                      <p:cBhvr>
                                        <p:cTn id="7" dur="500"/>
                                        <p:tgtEl>
                                          <p:spTgt spid="16998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9987">
                                            <p:txEl>
                                              <p:pRg st="0" end="0"/>
                                            </p:txEl>
                                          </p:spTgt>
                                        </p:tgtEl>
                                        <p:attrNameLst>
                                          <p:attrName>style.visibility</p:attrName>
                                        </p:attrNameLst>
                                      </p:cBhvr>
                                      <p:to>
                                        <p:strVal val="visible"/>
                                      </p:to>
                                    </p:set>
                                    <p:animEffect transition="in" filter="dissolve">
                                      <p:cBhvr>
                                        <p:cTn id="10" dur="500"/>
                                        <p:tgtEl>
                                          <p:spTgt spid="169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0"/>
            <a:ext cx="9296400" cy="7010400"/>
          </a:xfrm>
          <a:prstGeom prst="rect">
            <a:avLst/>
          </a:prstGeom>
          <a:solidFill>
            <a:schemeClr val="bg1">
              <a:alpha val="75000"/>
            </a:schemeClr>
          </a:solidFill>
          <a:ln w="9525" algn="ctr">
            <a:solidFill>
              <a:schemeClr val="tx1"/>
            </a:solidFill>
            <a:miter lim="800000"/>
            <a:headEnd/>
            <a:tailEnd/>
          </a:ln>
          <a:effectLst/>
        </p:spPr>
        <p:txBody>
          <a:bodyPr wrap="none" anchor="ctr"/>
          <a:lstStyle/>
          <a:p>
            <a:endParaRPr lang="en-US"/>
          </a:p>
        </p:txBody>
      </p:sp>
      <p:sp>
        <p:nvSpPr>
          <p:cNvPr id="18434" name="Rectangle 2"/>
          <p:cNvSpPr>
            <a:spLocks noGrp="1" noChangeArrowheads="1"/>
          </p:cNvSpPr>
          <p:nvPr>
            <p:ph type="title"/>
          </p:nvPr>
        </p:nvSpPr>
        <p:spPr>
          <a:xfrm>
            <a:off x="457200" y="274638"/>
            <a:ext cx="8229600" cy="563562"/>
          </a:xfrm>
        </p:spPr>
        <p:txBody>
          <a:bodyPr>
            <a:normAutofit fontScale="90000"/>
          </a:bodyPr>
          <a:lstStyle/>
          <a:p>
            <a:r>
              <a:rPr lang="en-US" sz="4000" b="1"/>
              <a:t>Outline</a:t>
            </a:r>
          </a:p>
        </p:txBody>
      </p:sp>
      <p:sp>
        <p:nvSpPr>
          <p:cNvPr id="18435" name="Rectangle 3"/>
          <p:cNvSpPr>
            <a:spLocks noGrp="1" noChangeArrowheads="1"/>
          </p:cNvSpPr>
          <p:nvPr>
            <p:ph idx="1"/>
          </p:nvPr>
        </p:nvSpPr>
        <p:spPr>
          <a:xfrm>
            <a:off x="457200" y="1066800"/>
            <a:ext cx="8229600" cy="5791200"/>
          </a:xfrm>
        </p:spPr>
        <p:txBody>
          <a:bodyPr/>
          <a:lstStyle/>
          <a:p>
            <a:pPr>
              <a:spcBef>
                <a:spcPts val="1200"/>
              </a:spcBef>
            </a:pPr>
            <a:r>
              <a:rPr lang="en-US" b="1">
                <a:latin typeface="Tahoma" pitchFamily="34" charset="0"/>
              </a:rPr>
              <a:t>Introduction</a:t>
            </a:r>
          </a:p>
          <a:p>
            <a:pPr>
              <a:spcBef>
                <a:spcPts val="1200"/>
              </a:spcBef>
            </a:pPr>
            <a:r>
              <a:rPr lang="en-US" b="1" u="sng">
                <a:latin typeface="Tahoma" pitchFamily="34" charset="0"/>
              </a:rPr>
              <a:t>Genesis 1</a:t>
            </a:r>
          </a:p>
          <a:p>
            <a:pPr lvl="1">
              <a:spcBef>
                <a:spcPts val="1200"/>
              </a:spcBef>
            </a:pPr>
            <a:r>
              <a:rPr lang="en-US" b="1"/>
              <a:t>Creation 101</a:t>
            </a:r>
          </a:p>
          <a:p>
            <a:pPr lvl="2">
              <a:spcBef>
                <a:spcPts val="1200"/>
              </a:spcBef>
            </a:pPr>
            <a:r>
              <a:rPr lang="en-US" b="1"/>
              <a:t>Reading and observations from the text of Genesis 1</a:t>
            </a:r>
          </a:p>
          <a:p>
            <a:pPr lvl="1">
              <a:spcBef>
                <a:spcPts val="1200"/>
              </a:spcBef>
            </a:pPr>
            <a:r>
              <a:rPr lang="en-US" b="1"/>
              <a:t>Evolution 101</a:t>
            </a:r>
          </a:p>
          <a:p>
            <a:pPr lvl="2">
              <a:spcBef>
                <a:spcPts val="1200"/>
              </a:spcBef>
            </a:pPr>
            <a:r>
              <a:rPr lang="en-US" b="1"/>
              <a:t>Uses of the Word “Evolution”</a:t>
            </a:r>
          </a:p>
          <a:p>
            <a:pPr lvl="2">
              <a:spcBef>
                <a:spcPts val="1200"/>
              </a:spcBef>
            </a:pPr>
            <a:r>
              <a:rPr lang="en-US" b="1"/>
              <a:t>Scientific Objections to Evolution</a:t>
            </a:r>
          </a:p>
          <a:p>
            <a:pPr lvl="2">
              <a:spcBef>
                <a:spcPts val="1200"/>
              </a:spcBef>
            </a:pPr>
            <a:r>
              <a:rPr lang="en-US" b="1"/>
              <a:t>Natural Selection</a:t>
            </a:r>
          </a:p>
          <a:p>
            <a:pPr lvl="2">
              <a:spcBef>
                <a:spcPts val="1200"/>
              </a:spcBef>
            </a:pPr>
            <a:r>
              <a:rPr lang="en-US" b="1"/>
              <a:t>Beneficial Mutations?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checkerboard(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checkerboard(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checkerboard(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checkerboard(down)">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checkerboard(down)">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checkerboard(down)">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checkerboard(down)">
                                      <p:cBhvr>
                                        <p:cTn id="37" dur="500"/>
                                        <p:tgtEl>
                                          <p:spTgt spid="18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checkerboard(down)">
                                      <p:cBhvr>
                                        <p:cTn id="42" dur="500"/>
                                        <p:tgtEl>
                                          <p:spTgt spid="18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5" fill="hold" grpId="0" nodeType="click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Effect transition="in" filter="checkerboard(down)">
                                      <p:cBhvr>
                                        <p:cTn id="47"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5"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533400" y="0"/>
            <a:ext cx="7924800" cy="1600200"/>
          </a:xfrm>
          <a:effectLst>
            <a:outerShdw dist="35921" dir="2700000" algn="ctr" rotWithShape="0">
              <a:schemeClr val="tx2"/>
            </a:outerShdw>
          </a:effectLst>
        </p:spPr>
        <p:txBody>
          <a:bodyPr/>
          <a:lstStyle/>
          <a:p>
            <a:pPr>
              <a:defRPr/>
            </a:pPr>
            <a:r>
              <a:rPr lang="en-US" sz="4800" b="1">
                <a:solidFill>
                  <a:schemeClr val="bg1"/>
                </a:solidFill>
                <a:latin typeface="Tahoma" pitchFamily="34" charset="0"/>
              </a:rPr>
              <a:t>Peppered Moths – </a:t>
            </a:r>
            <a:br>
              <a:rPr lang="en-US" sz="4800" b="1">
                <a:solidFill>
                  <a:schemeClr val="bg1"/>
                </a:solidFill>
                <a:latin typeface="Tahoma" pitchFamily="34" charset="0"/>
              </a:rPr>
            </a:br>
            <a:r>
              <a:rPr lang="en-US" sz="4800" b="1">
                <a:solidFill>
                  <a:schemeClr val="bg1"/>
                </a:solidFill>
                <a:latin typeface="Tahoma" pitchFamily="34" charset="0"/>
              </a:rPr>
              <a:t>The Rest of the Story</a:t>
            </a:r>
          </a:p>
        </p:txBody>
      </p:sp>
      <p:pic>
        <p:nvPicPr>
          <p:cNvPr id="93187" name="Picture 3" descr="Peppered Moths2"/>
          <p:cNvPicPr>
            <a:picLocks noChangeAspect="1" noChangeArrowheads="1"/>
          </p:cNvPicPr>
          <p:nvPr/>
        </p:nvPicPr>
        <p:blipFill>
          <a:blip r:embed="rId2" cstate="print"/>
          <a:srcRect/>
          <a:stretch>
            <a:fillRect/>
          </a:stretch>
        </p:blipFill>
        <p:spPr bwMode="auto">
          <a:xfrm>
            <a:off x="2133600" y="1828800"/>
            <a:ext cx="4924425" cy="4695825"/>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45411" name="Rectangle 3"/>
          <p:cNvSpPr>
            <a:spLocks noGrp="1" noChangeArrowheads="1"/>
          </p:cNvSpPr>
          <p:nvPr>
            <p:ph type="title"/>
          </p:nvPr>
        </p:nvSpPr>
        <p:spPr>
          <a:xfrm>
            <a:off x="609600" y="0"/>
            <a:ext cx="7772400" cy="1371600"/>
          </a:xfrm>
          <a:effectLst>
            <a:outerShdw dist="35921" dir="2700000" algn="ctr" rotWithShape="0">
              <a:schemeClr val="bg1"/>
            </a:outerShdw>
          </a:effectLst>
        </p:spPr>
        <p:txBody>
          <a:bodyPr/>
          <a:lstStyle/>
          <a:p>
            <a:pPr>
              <a:defRPr/>
            </a:pPr>
            <a:r>
              <a:rPr lang="en-US" sz="4800" b="1">
                <a:latin typeface="Tahoma" pitchFamily="34" charset="0"/>
              </a:rPr>
              <a:t>Peppered Moths – </a:t>
            </a:r>
            <a:br>
              <a:rPr lang="en-US" sz="4800" b="1">
                <a:latin typeface="Tahoma" pitchFamily="34" charset="0"/>
              </a:rPr>
            </a:br>
            <a:r>
              <a:rPr lang="en-US" sz="4800" b="1">
                <a:latin typeface="Tahoma" pitchFamily="34" charset="0"/>
              </a:rPr>
              <a:t>The Rest of the Story*</a:t>
            </a:r>
          </a:p>
        </p:txBody>
      </p:sp>
      <p:sp>
        <p:nvSpPr>
          <p:cNvPr id="145412" name="Rectangle 4"/>
          <p:cNvSpPr>
            <a:spLocks noGrp="1" noChangeArrowheads="1"/>
          </p:cNvSpPr>
          <p:nvPr>
            <p:ph type="body" idx="1"/>
          </p:nvPr>
        </p:nvSpPr>
        <p:spPr>
          <a:xfrm>
            <a:off x="228600" y="1524000"/>
            <a:ext cx="8763000" cy="4648200"/>
          </a:xfrm>
        </p:spPr>
        <p:txBody>
          <a:bodyPr/>
          <a:lstStyle/>
          <a:p>
            <a:pPr>
              <a:lnSpc>
                <a:spcPct val="90000"/>
              </a:lnSpc>
            </a:pPr>
            <a:r>
              <a:rPr lang="en-US" sz="2800" b="1" dirty="0" smtClean="0">
                <a:latin typeface="Tahoma" pitchFamily="34" charset="0"/>
              </a:rPr>
              <a:t>The textbook story of England’s famous peppered moths goes like this:</a:t>
            </a:r>
          </a:p>
          <a:p>
            <a:pPr lvl="1">
              <a:lnSpc>
                <a:spcPct val="90000"/>
              </a:lnSpc>
            </a:pPr>
            <a:r>
              <a:rPr lang="en-US" sz="2400" b="1" dirty="0" smtClean="0">
                <a:latin typeface="Tahoma" pitchFamily="34" charset="0"/>
              </a:rPr>
              <a:t>The moths come in </a:t>
            </a:r>
            <a:r>
              <a:rPr lang="en-US" sz="2400" b="1" u="sng" dirty="0" smtClean="0">
                <a:latin typeface="Tahoma" pitchFamily="34" charset="0"/>
              </a:rPr>
              <a:t>light</a:t>
            </a:r>
            <a:r>
              <a:rPr lang="en-US" sz="2400" b="1" dirty="0" smtClean="0">
                <a:latin typeface="Tahoma" pitchFamily="34" charset="0"/>
              </a:rPr>
              <a:t> and </a:t>
            </a:r>
            <a:r>
              <a:rPr lang="en-US" sz="2400" b="1" u="sng" dirty="0" smtClean="0">
                <a:latin typeface="Tahoma" pitchFamily="34" charset="0"/>
              </a:rPr>
              <a:t>dark</a:t>
            </a:r>
            <a:r>
              <a:rPr lang="en-US" sz="2400" b="1" dirty="0" smtClean="0">
                <a:latin typeface="Tahoma" pitchFamily="34" charset="0"/>
              </a:rPr>
              <a:t> forms.</a:t>
            </a:r>
          </a:p>
          <a:p>
            <a:pPr lvl="1">
              <a:lnSpc>
                <a:spcPct val="90000"/>
              </a:lnSpc>
            </a:pPr>
            <a:r>
              <a:rPr lang="en-US" sz="2400" b="1" u="sng" dirty="0" smtClean="0">
                <a:latin typeface="Tahoma" pitchFamily="34" charset="0"/>
              </a:rPr>
              <a:t>Pollution</a:t>
            </a:r>
            <a:r>
              <a:rPr lang="en-US" sz="2400" b="1" dirty="0" smtClean="0">
                <a:latin typeface="Tahoma" pitchFamily="34" charset="0"/>
              </a:rPr>
              <a:t> from the Industrial Revolution </a:t>
            </a:r>
            <a:r>
              <a:rPr lang="en-US" sz="2400" b="1" u="sng" dirty="0" smtClean="0">
                <a:latin typeface="Tahoma" pitchFamily="34" charset="0"/>
              </a:rPr>
              <a:t>darkened</a:t>
            </a:r>
            <a:r>
              <a:rPr lang="en-US" sz="2400" b="1" dirty="0" smtClean="0">
                <a:latin typeface="Tahoma" pitchFamily="34" charset="0"/>
              </a:rPr>
              <a:t> the tree trunks.</a:t>
            </a:r>
          </a:p>
          <a:p>
            <a:pPr lvl="1">
              <a:lnSpc>
                <a:spcPct val="90000"/>
              </a:lnSpc>
            </a:pPr>
            <a:r>
              <a:rPr lang="en-US" sz="2400" b="1" dirty="0" smtClean="0">
                <a:latin typeface="Tahoma" pitchFamily="34" charset="0"/>
              </a:rPr>
              <a:t>The </a:t>
            </a:r>
            <a:r>
              <a:rPr lang="en-US" sz="2400" b="1" u="sng" dirty="0" smtClean="0">
                <a:latin typeface="Tahoma" pitchFamily="34" charset="0"/>
              </a:rPr>
              <a:t>lighter</a:t>
            </a:r>
            <a:r>
              <a:rPr lang="en-US" sz="2400" b="1" dirty="0" smtClean="0">
                <a:latin typeface="Tahoma" pitchFamily="34" charset="0"/>
              </a:rPr>
              <a:t> </a:t>
            </a:r>
            <a:r>
              <a:rPr lang="en-US" sz="2400" b="1" u="sng" dirty="0" smtClean="0">
                <a:latin typeface="Tahoma" pitchFamily="34" charset="0"/>
              </a:rPr>
              <a:t>moths</a:t>
            </a:r>
            <a:r>
              <a:rPr lang="en-US" sz="2400" b="1" dirty="0" smtClean="0">
                <a:latin typeface="Tahoma" pitchFamily="34" charset="0"/>
              </a:rPr>
              <a:t> which had been well camouflaged against the light background </a:t>
            </a:r>
            <a:r>
              <a:rPr lang="en-US" sz="2400" b="1" u="sng" dirty="0" smtClean="0">
                <a:latin typeface="Tahoma" pitchFamily="34" charset="0"/>
              </a:rPr>
              <a:t>now stood out</a:t>
            </a:r>
            <a:r>
              <a:rPr lang="en-US" sz="2400" b="1" dirty="0" smtClean="0">
                <a:latin typeface="Tahoma" pitchFamily="34" charset="0"/>
              </a:rPr>
              <a:t> and so birds more readily ate them.</a:t>
            </a:r>
          </a:p>
          <a:p>
            <a:pPr lvl="1">
              <a:lnSpc>
                <a:spcPct val="90000"/>
              </a:lnSpc>
            </a:pPr>
            <a:r>
              <a:rPr lang="en-US" sz="2400" b="1" dirty="0" smtClean="0">
                <a:latin typeface="Tahoma" pitchFamily="34" charset="0"/>
              </a:rPr>
              <a:t>Therefore the proportion of the </a:t>
            </a:r>
            <a:r>
              <a:rPr lang="en-US" sz="2400" b="1" u="sng" dirty="0" smtClean="0">
                <a:latin typeface="Tahoma" pitchFamily="34" charset="0"/>
              </a:rPr>
              <a:t>dark moths increased</a:t>
            </a:r>
            <a:r>
              <a:rPr lang="en-US" sz="2400" b="1" dirty="0" smtClean="0">
                <a:latin typeface="Tahoma" pitchFamily="34" charset="0"/>
              </a:rPr>
              <a:t> dramatically.</a:t>
            </a:r>
          </a:p>
          <a:p>
            <a:pPr lvl="1">
              <a:lnSpc>
                <a:spcPct val="90000"/>
              </a:lnSpc>
            </a:pPr>
            <a:r>
              <a:rPr lang="en-US" sz="2400" b="1" dirty="0" smtClean="0">
                <a:latin typeface="Tahoma" pitchFamily="34" charset="0"/>
              </a:rPr>
              <a:t>Later, pollution was cleaned up, and the light moth became predominant again.</a:t>
            </a:r>
          </a:p>
        </p:txBody>
      </p:sp>
      <p:sp>
        <p:nvSpPr>
          <p:cNvPr id="145413"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
        <p:nvSpPr>
          <p:cNvPr id="145414" name="Text Box 6"/>
          <p:cNvSpPr txBox="1">
            <a:spLocks noChangeArrowheads="1"/>
          </p:cNvSpPr>
          <p:nvPr/>
        </p:nvSpPr>
        <p:spPr bwMode="auto">
          <a:xfrm>
            <a:off x="228600" y="6156325"/>
            <a:ext cx="8915400" cy="701675"/>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en-US" sz="2000">
                <a:solidFill>
                  <a:srgbClr val="000000"/>
                </a:solidFill>
                <a:latin typeface="Arial" charset="0"/>
                <a:cs typeface="Arial" pitchFamily="34" charset="0"/>
              </a:rPr>
              <a:t>*Information on “Peppered Moths – the Rest of the Story” slides taken from </a:t>
            </a:r>
            <a:r>
              <a:rPr lang="en-US" sz="2000" i="1">
                <a:solidFill>
                  <a:srgbClr val="000000"/>
                </a:solidFill>
                <a:latin typeface="Arial" charset="0"/>
                <a:cs typeface="Arial" pitchFamily="34" charset="0"/>
              </a:rPr>
              <a:t>Creation ex nihilo</a:t>
            </a:r>
            <a:r>
              <a:rPr lang="en-US" sz="2000">
                <a:solidFill>
                  <a:srgbClr val="000000"/>
                </a:solidFill>
                <a:latin typeface="Arial" charset="0"/>
                <a:cs typeface="Arial" pitchFamily="34" charset="0"/>
              </a:rPr>
              <a:t> magazine, June-August 1999, p. 56</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Effect transition="in" filter="dissolve">
                                      <p:cBhvr>
                                        <p:cTn id="7" dur="500"/>
                                        <p:tgtEl>
                                          <p:spTgt spid="14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5412">
                                            <p:txEl>
                                              <p:pRg st="1" end="1"/>
                                            </p:txEl>
                                          </p:spTgt>
                                        </p:tgtEl>
                                        <p:attrNameLst>
                                          <p:attrName>style.visibility</p:attrName>
                                        </p:attrNameLst>
                                      </p:cBhvr>
                                      <p:to>
                                        <p:strVal val="visible"/>
                                      </p:to>
                                    </p:set>
                                    <p:animEffect transition="in" filter="dissolve">
                                      <p:cBhvr>
                                        <p:cTn id="12" dur="500"/>
                                        <p:tgtEl>
                                          <p:spTgt spid="145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5412">
                                            <p:txEl>
                                              <p:pRg st="2" end="2"/>
                                            </p:txEl>
                                          </p:spTgt>
                                        </p:tgtEl>
                                        <p:attrNameLst>
                                          <p:attrName>style.visibility</p:attrName>
                                        </p:attrNameLst>
                                      </p:cBhvr>
                                      <p:to>
                                        <p:strVal val="visible"/>
                                      </p:to>
                                    </p:set>
                                    <p:animEffect transition="in" filter="dissolve">
                                      <p:cBhvr>
                                        <p:cTn id="17" dur="500"/>
                                        <p:tgtEl>
                                          <p:spTgt spid="145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5412">
                                            <p:txEl>
                                              <p:pRg st="3" end="3"/>
                                            </p:txEl>
                                          </p:spTgt>
                                        </p:tgtEl>
                                        <p:attrNameLst>
                                          <p:attrName>style.visibility</p:attrName>
                                        </p:attrNameLst>
                                      </p:cBhvr>
                                      <p:to>
                                        <p:strVal val="visible"/>
                                      </p:to>
                                    </p:set>
                                    <p:animEffect transition="in" filter="dissolve">
                                      <p:cBhvr>
                                        <p:cTn id="22" dur="500"/>
                                        <p:tgtEl>
                                          <p:spTgt spid="145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5412">
                                            <p:txEl>
                                              <p:pRg st="4" end="4"/>
                                            </p:txEl>
                                          </p:spTgt>
                                        </p:tgtEl>
                                        <p:attrNameLst>
                                          <p:attrName>style.visibility</p:attrName>
                                        </p:attrNameLst>
                                      </p:cBhvr>
                                      <p:to>
                                        <p:strVal val="visible"/>
                                      </p:to>
                                    </p:set>
                                    <p:animEffect transition="in" filter="dissolve">
                                      <p:cBhvr>
                                        <p:cTn id="27" dur="500"/>
                                        <p:tgtEl>
                                          <p:spTgt spid="145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5412">
                                            <p:txEl>
                                              <p:pRg st="5" end="5"/>
                                            </p:txEl>
                                          </p:spTgt>
                                        </p:tgtEl>
                                        <p:attrNameLst>
                                          <p:attrName>style.visibility</p:attrName>
                                        </p:attrNameLst>
                                      </p:cBhvr>
                                      <p:to>
                                        <p:strVal val="visible"/>
                                      </p:to>
                                    </p:set>
                                    <p:animEffect transition="in" filter="dissolve">
                                      <p:cBhvr>
                                        <p:cTn id="32" dur="500"/>
                                        <p:tgtEl>
                                          <p:spTgt spid="1454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bldLvl="5"/>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46435" name="Rectangle 3"/>
          <p:cNvSpPr>
            <a:spLocks noGrp="1" noChangeArrowheads="1"/>
          </p:cNvSpPr>
          <p:nvPr>
            <p:ph type="title"/>
          </p:nvPr>
        </p:nvSpPr>
        <p:spPr>
          <a:xfrm>
            <a:off x="609600" y="0"/>
            <a:ext cx="7772400" cy="1371600"/>
          </a:xfrm>
          <a:effectLst>
            <a:outerShdw dist="35921" dir="2700000" algn="ctr" rotWithShape="0">
              <a:schemeClr val="bg1"/>
            </a:outerShdw>
          </a:effectLst>
        </p:spPr>
        <p:txBody>
          <a:bodyPr/>
          <a:lstStyle/>
          <a:p>
            <a:pPr>
              <a:defRPr/>
            </a:pPr>
            <a:r>
              <a:rPr lang="en-US" sz="4800" b="1">
                <a:latin typeface="Tahoma" pitchFamily="34" charset="0"/>
              </a:rPr>
              <a:t>Peppered Moths – </a:t>
            </a:r>
            <a:br>
              <a:rPr lang="en-US" sz="4800" b="1">
                <a:latin typeface="Tahoma" pitchFamily="34" charset="0"/>
              </a:rPr>
            </a:br>
            <a:r>
              <a:rPr lang="en-US" sz="4800" b="1">
                <a:latin typeface="Tahoma" pitchFamily="34" charset="0"/>
              </a:rPr>
              <a:t>The Rest of the Story</a:t>
            </a:r>
          </a:p>
        </p:txBody>
      </p:sp>
      <p:sp>
        <p:nvSpPr>
          <p:cNvPr id="146436" name="Rectangle 4"/>
          <p:cNvSpPr>
            <a:spLocks noGrp="1" noChangeArrowheads="1"/>
          </p:cNvSpPr>
          <p:nvPr>
            <p:ph type="body" idx="1"/>
          </p:nvPr>
        </p:nvSpPr>
        <p:spPr>
          <a:xfrm>
            <a:off x="685800" y="1524000"/>
            <a:ext cx="7772400" cy="4953000"/>
          </a:xfrm>
        </p:spPr>
        <p:txBody>
          <a:bodyPr/>
          <a:lstStyle/>
          <a:p>
            <a:pPr>
              <a:lnSpc>
                <a:spcPct val="80000"/>
              </a:lnSpc>
            </a:pPr>
            <a:r>
              <a:rPr lang="en-US" sz="2800" b="1" dirty="0" smtClean="0">
                <a:latin typeface="Tahoma" pitchFamily="34" charset="0"/>
              </a:rPr>
              <a:t>When the story of the peppered moths first came out, evolutionists were very enthusiastic about it. </a:t>
            </a:r>
          </a:p>
          <a:p>
            <a:pPr>
              <a:lnSpc>
                <a:spcPct val="80000"/>
              </a:lnSpc>
            </a:pPr>
            <a:r>
              <a:rPr lang="en-US" sz="2800" b="1" dirty="0" smtClean="0">
                <a:latin typeface="Tahoma" pitchFamily="34" charset="0"/>
              </a:rPr>
              <a:t>H.B. </a:t>
            </a:r>
            <a:r>
              <a:rPr lang="en-US" sz="2800" b="1" dirty="0" err="1" smtClean="0">
                <a:latin typeface="Tahoma" pitchFamily="34" charset="0"/>
              </a:rPr>
              <a:t>Kettlewell</a:t>
            </a:r>
            <a:r>
              <a:rPr lang="en-US" sz="2800" b="1" dirty="0" smtClean="0">
                <a:latin typeface="Tahoma" pitchFamily="34" charset="0"/>
              </a:rPr>
              <a:t> who performed most of the classic experiments, said that if Darwin had seen the peppered moth experiment, “He would have witnessed the consummation and confirmation of his life’s work.”</a:t>
            </a:r>
          </a:p>
        </p:txBody>
      </p:sp>
      <p:sp>
        <p:nvSpPr>
          <p:cNvPr id="146437"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xEl>
                                              <p:pRg st="1" end="1"/>
                                            </p:txEl>
                                          </p:spTgt>
                                        </p:tgtEl>
                                        <p:attrNameLst>
                                          <p:attrName>style.visibility</p:attrName>
                                        </p:attrNameLst>
                                      </p:cBhvr>
                                      <p:to>
                                        <p:strVal val="visible"/>
                                      </p:to>
                                    </p:set>
                                    <p:animEffect transition="in" filter="dissolve">
                                      <p:cBhvr>
                                        <p:cTn id="7" dur="500"/>
                                        <p:tgtEl>
                                          <p:spTgt spid="1464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bldLvl="5"/>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46435" name="Rectangle 3"/>
          <p:cNvSpPr>
            <a:spLocks noGrp="1" noChangeArrowheads="1"/>
          </p:cNvSpPr>
          <p:nvPr>
            <p:ph type="title"/>
          </p:nvPr>
        </p:nvSpPr>
        <p:spPr>
          <a:xfrm>
            <a:off x="609600" y="0"/>
            <a:ext cx="7772400" cy="1371600"/>
          </a:xfrm>
          <a:effectLst>
            <a:outerShdw dist="35921" dir="2700000" algn="ctr" rotWithShape="0">
              <a:schemeClr val="bg1"/>
            </a:outerShdw>
          </a:effectLst>
        </p:spPr>
        <p:txBody>
          <a:bodyPr/>
          <a:lstStyle/>
          <a:p>
            <a:pPr>
              <a:defRPr/>
            </a:pPr>
            <a:r>
              <a:rPr lang="en-US" sz="4800" b="1">
                <a:latin typeface="Tahoma" pitchFamily="34" charset="0"/>
              </a:rPr>
              <a:t>Peppered Moths – </a:t>
            </a:r>
            <a:br>
              <a:rPr lang="en-US" sz="4800" b="1">
                <a:latin typeface="Tahoma" pitchFamily="34" charset="0"/>
              </a:rPr>
            </a:br>
            <a:r>
              <a:rPr lang="en-US" sz="4800" b="1">
                <a:latin typeface="Tahoma" pitchFamily="34" charset="0"/>
              </a:rPr>
              <a:t>The Rest of the Story</a:t>
            </a:r>
          </a:p>
        </p:txBody>
      </p:sp>
      <p:sp>
        <p:nvSpPr>
          <p:cNvPr id="146436" name="Rectangle 4"/>
          <p:cNvSpPr>
            <a:spLocks noGrp="1" noChangeArrowheads="1"/>
          </p:cNvSpPr>
          <p:nvPr>
            <p:ph type="body" idx="1"/>
          </p:nvPr>
        </p:nvSpPr>
        <p:spPr>
          <a:xfrm>
            <a:off x="685800" y="1524000"/>
            <a:ext cx="7772400" cy="4953000"/>
          </a:xfrm>
        </p:spPr>
        <p:txBody>
          <a:bodyPr>
            <a:normAutofit lnSpcReduction="10000"/>
          </a:bodyPr>
          <a:lstStyle/>
          <a:p>
            <a:pPr>
              <a:lnSpc>
                <a:spcPct val="80000"/>
              </a:lnSpc>
            </a:pPr>
            <a:r>
              <a:rPr lang="en-US" sz="2800" b="1" dirty="0" smtClean="0">
                <a:latin typeface="Tahoma" pitchFamily="34" charset="0"/>
              </a:rPr>
              <a:t>Note: Even as it stands, the peppered moth story </a:t>
            </a:r>
            <a:r>
              <a:rPr lang="en-US" sz="2800" b="1" u="sng" dirty="0" smtClean="0">
                <a:latin typeface="Tahoma" pitchFamily="34" charset="0"/>
              </a:rPr>
              <a:t>only shows an increase or decrease of an existing characteristic </a:t>
            </a:r>
            <a:r>
              <a:rPr lang="en-US" sz="2800" b="1" dirty="0" smtClean="0">
                <a:latin typeface="Tahoma" pitchFamily="34" charset="0"/>
              </a:rPr>
              <a:t>within the moth population caused by natural selection.</a:t>
            </a:r>
          </a:p>
          <a:p>
            <a:pPr>
              <a:lnSpc>
                <a:spcPct val="80000"/>
              </a:lnSpc>
            </a:pPr>
            <a:r>
              <a:rPr lang="en-US" sz="2800" b="1" dirty="0" smtClean="0">
                <a:latin typeface="Tahoma" pitchFamily="34" charset="0"/>
              </a:rPr>
              <a:t>There were both dark moths and light moths before, during and after the Industrial Revolution that darkened the tree trunks. No new traits appeared; </a:t>
            </a:r>
            <a:r>
              <a:rPr lang="en-US" sz="2800" b="1" u="sng" dirty="0" smtClean="0">
                <a:latin typeface="Tahoma" pitchFamily="34" charset="0"/>
              </a:rPr>
              <a:t>no new information was added</a:t>
            </a:r>
            <a:r>
              <a:rPr lang="en-US" sz="2800" b="1" dirty="0" smtClean="0">
                <a:latin typeface="Tahoma" pitchFamily="34" charset="0"/>
              </a:rPr>
              <a:t> to the moth population.</a:t>
            </a:r>
          </a:p>
          <a:p>
            <a:pPr>
              <a:lnSpc>
                <a:spcPct val="80000"/>
              </a:lnSpc>
            </a:pPr>
            <a:r>
              <a:rPr lang="en-US" sz="2800" b="1" dirty="0" smtClean="0">
                <a:latin typeface="Tahoma" pitchFamily="34" charset="0"/>
              </a:rPr>
              <a:t>Therefore the peppered moth story does not show the kind of increase in information that is necessary for amoeba-to-man evolution to occur.</a:t>
            </a:r>
          </a:p>
        </p:txBody>
      </p:sp>
      <p:sp>
        <p:nvSpPr>
          <p:cNvPr id="146437"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xEl>
                                              <p:pRg st="1" end="1"/>
                                            </p:txEl>
                                          </p:spTgt>
                                        </p:tgtEl>
                                        <p:attrNameLst>
                                          <p:attrName>style.visibility</p:attrName>
                                        </p:attrNameLst>
                                      </p:cBhvr>
                                      <p:to>
                                        <p:strVal val="visible"/>
                                      </p:to>
                                    </p:set>
                                    <p:animEffect transition="in" filter="dissolve">
                                      <p:cBhvr>
                                        <p:cTn id="7" dur="500"/>
                                        <p:tgtEl>
                                          <p:spTgt spid="1464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36">
                                            <p:txEl>
                                              <p:pRg st="2" end="2"/>
                                            </p:txEl>
                                          </p:spTgt>
                                        </p:tgtEl>
                                        <p:attrNameLst>
                                          <p:attrName>style.visibility</p:attrName>
                                        </p:attrNameLst>
                                      </p:cBhvr>
                                      <p:to>
                                        <p:strVal val="visible"/>
                                      </p:to>
                                    </p:set>
                                    <p:animEffect transition="in" filter="dissolve">
                                      <p:cBhvr>
                                        <p:cTn id="12" dur="500"/>
                                        <p:tgtEl>
                                          <p:spTgt spid="146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uiExpand="1" build="p" bldLvl="5"/>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47459" name="Rectangle 3"/>
          <p:cNvSpPr>
            <a:spLocks noGrp="1" noChangeArrowheads="1"/>
          </p:cNvSpPr>
          <p:nvPr>
            <p:ph type="title"/>
          </p:nvPr>
        </p:nvSpPr>
        <p:spPr>
          <a:xfrm>
            <a:off x="609600" y="0"/>
            <a:ext cx="7772400" cy="1371600"/>
          </a:xfrm>
          <a:effectLst>
            <a:outerShdw dist="35921" dir="2700000" algn="ctr" rotWithShape="0">
              <a:schemeClr val="bg1"/>
            </a:outerShdw>
          </a:effectLst>
        </p:spPr>
        <p:txBody>
          <a:bodyPr/>
          <a:lstStyle/>
          <a:p>
            <a:pPr>
              <a:defRPr/>
            </a:pPr>
            <a:r>
              <a:rPr lang="en-US" sz="4800" b="1">
                <a:latin typeface="Tahoma" pitchFamily="34" charset="0"/>
              </a:rPr>
              <a:t>Peppered Moths – </a:t>
            </a:r>
            <a:br>
              <a:rPr lang="en-US" sz="4800" b="1">
                <a:latin typeface="Tahoma" pitchFamily="34" charset="0"/>
              </a:rPr>
            </a:br>
            <a:r>
              <a:rPr lang="en-US" sz="4800" b="1">
                <a:latin typeface="Tahoma" pitchFamily="34" charset="0"/>
              </a:rPr>
              <a:t>The Rest of the Story</a:t>
            </a:r>
          </a:p>
        </p:txBody>
      </p:sp>
      <p:sp>
        <p:nvSpPr>
          <p:cNvPr id="147460" name="Rectangle 4"/>
          <p:cNvSpPr>
            <a:spLocks noGrp="1" noChangeArrowheads="1"/>
          </p:cNvSpPr>
          <p:nvPr>
            <p:ph type="body" idx="1"/>
          </p:nvPr>
        </p:nvSpPr>
        <p:spPr>
          <a:xfrm>
            <a:off x="457200" y="1524000"/>
            <a:ext cx="8305800" cy="5334000"/>
          </a:xfrm>
        </p:spPr>
        <p:txBody>
          <a:bodyPr/>
          <a:lstStyle/>
          <a:p>
            <a:pPr>
              <a:lnSpc>
                <a:spcPct val="80000"/>
              </a:lnSpc>
            </a:pPr>
            <a:r>
              <a:rPr lang="en-US" sz="2800" b="1" dirty="0" smtClean="0">
                <a:latin typeface="Tahoma" pitchFamily="34" charset="0"/>
              </a:rPr>
              <a:t>But as it turns out, this classic story is full of holes anyway:</a:t>
            </a:r>
          </a:p>
          <a:p>
            <a:pPr lvl="1">
              <a:lnSpc>
                <a:spcPct val="80000"/>
              </a:lnSpc>
            </a:pPr>
            <a:r>
              <a:rPr lang="en-US" sz="2400" b="1" u="sng" dirty="0" smtClean="0">
                <a:latin typeface="Tahoma" pitchFamily="34" charset="0"/>
              </a:rPr>
              <a:t>Peppered moths don’t even rest on tree trunks</a:t>
            </a:r>
            <a:r>
              <a:rPr lang="en-US" sz="2400" b="1" dirty="0" smtClean="0">
                <a:latin typeface="Tahoma" pitchFamily="34" charset="0"/>
              </a:rPr>
              <a:t> </a:t>
            </a:r>
            <a:r>
              <a:rPr lang="en-US" sz="2400" b="1" u="sng" dirty="0" smtClean="0">
                <a:latin typeface="Tahoma" pitchFamily="34" charset="0"/>
              </a:rPr>
              <a:t>during the day</a:t>
            </a:r>
            <a:r>
              <a:rPr lang="en-US" sz="2400" b="1" dirty="0" smtClean="0">
                <a:latin typeface="Tahoma" pitchFamily="34" charset="0"/>
              </a:rPr>
              <a:t> - the latest story is that they rest on the leaves in the tops of the trees, but no one really knows for sure!</a:t>
            </a:r>
          </a:p>
          <a:p>
            <a:pPr lvl="1">
              <a:lnSpc>
                <a:spcPct val="80000"/>
              </a:lnSpc>
            </a:pPr>
            <a:r>
              <a:rPr lang="en-US" sz="2400" b="1" dirty="0" smtClean="0">
                <a:latin typeface="Tahoma" pitchFamily="34" charset="0"/>
              </a:rPr>
              <a:t>The moths filmed being eaten by the birds were laboratory-bred ones placed onto tree trunks by </a:t>
            </a:r>
            <a:r>
              <a:rPr lang="en-US" sz="2400" b="1" dirty="0" err="1" smtClean="0">
                <a:latin typeface="Tahoma" pitchFamily="34" charset="0"/>
              </a:rPr>
              <a:t>Kettlewell</a:t>
            </a:r>
            <a:r>
              <a:rPr lang="en-US" sz="2400" b="1" dirty="0" smtClean="0">
                <a:latin typeface="Tahoma" pitchFamily="34" charset="0"/>
              </a:rPr>
              <a:t>!</a:t>
            </a:r>
          </a:p>
          <a:p>
            <a:pPr lvl="1">
              <a:lnSpc>
                <a:spcPct val="80000"/>
              </a:lnSpc>
            </a:pPr>
            <a:r>
              <a:rPr lang="en-US" sz="2400" b="1" dirty="0" smtClean="0">
                <a:latin typeface="Tahoma" pitchFamily="34" charset="0"/>
              </a:rPr>
              <a:t>And all those still photos of moths on tree trunks? One paper described how it was done – </a:t>
            </a:r>
            <a:r>
              <a:rPr lang="en-US" sz="2400" b="1" u="sng" dirty="0" smtClean="0">
                <a:latin typeface="Tahoma" pitchFamily="34" charset="0"/>
              </a:rPr>
              <a:t>dead moths were glued to the tree</a:t>
            </a:r>
            <a:r>
              <a:rPr lang="en-US" sz="2400" b="1" dirty="0" smtClean="0">
                <a:latin typeface="Tahoma" pitchFamily="34" charset="0"/>
              </a:rPr>
              <a:t>. University of Massachusetts biologist Theodore </a:t>
            </a:r>
            <a:r>
              <a:rPr lang="en-US" sz="2400" b="1" dirty="0" err="1" smtClean="0">
                <a:latin typeface="Tahoma" pitchFamily="34" charset="0"/>
              </a:rPr>
              <a:t>Sargent</a:t>
            </a:r>
            <a:r>
              <a:rPr lang="en-US" sz="2400" b="1" dirty="0" smtClean="0">
                <a:latin typeface="Tahoma" pitchFamily="34" charset="0"/>
              </a:rPr>
              <a:t> helped glue moths onto trees for a NOVA documentary. He says textbooks and films have featured “a lot of fraudulent photographs.”</a:t>
            </a:r>
          </a:p>
        </p:txBody>
      </p:sp>
      <p:sp>
        <p:nvSpPr>
          <p:cNvPr id="147461"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60">
                                            <p:txEl>
                                              <p:pRg st="1" end="1"/>
                                            </p:txEl>
                                          </p:spTgt>
                                        </p:tgtEl>
                                        <p:attrNameLst>
                                          <p:attrName>style.visibility</p:attrName>
                                        </p:attrNameLst>
                                      </p:cBhvr>
                                      <p:to>
                                        <p:strVal val="visible"/>
                                      </p:to>
                                    </p:set>
                                    <p:animEffect transition="in" filter="dissolve">
                                      <p:cBhvr>
                                        <p:cTn id="7" dur="500"/>
                                        <p:tgtEl>
                                          <p:spTgt spid="1474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7460">
                                            <p:txEl>
                                              <p:pRg st="2" end="2"/>
                                            </p:txEl>
                                          </p:spTgt>
                                        </p:tgtEl>
                                        <p:attrNameLst>
                                          <p:attrName>style.visibility</p:attrName>
                                        </p:attrNameLst>
                                      </p:cBhvr>
                                      <p:to>
                                        <p:strVal val="visible"/>
                                      </p:to>
                                    </p:set>
                                    <p:animEffect transition="in" filter="dissolve">
                                      <p:cBhvr>
                                        <p:cTn id="12" dur="500"/>
                                        <p:tgtEl>
                                          <p:spTgt spid="1474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7460">
                                            <p:txEl>
                                              <p:pRg st="3" end="3"/>
                                            </p:txEl>
                                          </p:spTgt>
                                        </p:tgtEl>
                                        <p:attrNameLst>
                                          <p:attrName>style.visibility</p:attrName>
                                        </p:attrNameLst>
                                      </p:cBhvr>
                                      <p:to>
                                        <p:strVal val="visible"/>
                                      </p:to>
                                    </p:set>
                                    <p:animEffect transition="in" filter="dissolve">
                                      <p:cBhvr>
                                        <p:cTn id="17" dur="500"/>
                                        <p:tgtEl>
                                          <p:spTgt spid="147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uiExpand="1"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858000"/>
          </a:xfrm>
          <a:prstGeom prst="rect">
            <a:avLst/>
          </a:prstGeom>
          <a:solidFill>
            <a:schemeClr val="bg1">
              <a:alpha val="74901"/>
            </a:schemeClr>
          </a:solidFill>
          <a:ln w="9525">
            <a:solidFill>
              <a:schemeClr val="tx1"/>
            </a:solidFill>
            <a:miter lim="800000"/>
            <a:headEnd/>
            <a:tailEnd/>
          </a:ln>
        </p:spPr>
        <p:txBody>
          <a:bodyPr wrap="none" anchor="ctr"/>
          <a:lstStyle/>
          <a:p>
            <a:pPr algn="ctr" fontAlgn="base">
              <a:spcBef>
                <a:spcPct val="0"/>
              </a:spcBef>
              <a:spcAft>
                <a:spcPct val="0"/>
              </a:spcAft>
            </a:pPr>
            <a:endParaRPr lang="en-US" sz="700" smtClean="0">
              <a:solidFill>
                <a:srgbClr val="000000"/>
              </a:solidFill>
              <a:latin typeface="Arial" pitchFamily="34" charset="0"/>
              <a:cs typeface="Arial" pitchFamily="34" charset="0"/>
            </a:endParaRPr>
          </a:p>
        </p:txBody>
      </p:sp>
      <p:sp>
        <p:nvSpPr>
          <p:cNvPr id="148483" name="Rectangle 3"/>
          <p:cNvSpPr>
            <a:spLocks noGrp="1" noChangeArrowheads="1"/>
          </p:cNvSpPr>
          <p:nvPr>
            <p:ph type="title"/>
          </p:nvPr>
        </p:nvSpPr>
        <p:spPr>
          <a:xfrm>
            <a:off x="609600" y="0"/>
            <a:ext cx="7772400" cy="1371600"/>
          </a:xfrm>
          <a:effectLst>
            <a:outerShdw dist="35921" dir="2700000" algn="ctr" rotWithShape="0">
              <a:schemeClr val="bg1"/>
            </a:outerShdw>
          </a:effectLst>
        </p:spPr>
        <p:txBody>
          <a:bodyPr/>
          <a:lstStyle/>
          <a:p>
            <a:pPr>
              <a:defRPr/>
            </a:pPr>
            <a:r>
              <a:rPr lang="en-US" sz="4800" b="1">
                <a:latin typeface="Tahoma" pitchFamily="34" charset="0"/>
              </a:rPr>
              <a:t>Peppered Moths – </a:t>
            </a:r>
            <a:br>
              <a:rPr lang="en-US" sz="4800" b="1">
                <a:latin typeface="Tahoma" pitchFamily="34" charset="0"/>
              </a:rPr>
            </a:br>
            <a:r>
              <a:rPr lang="en-US" sz="4800" b="1">
                <a:latin typeface="Tahoma" pitchFamily="34" charset="0"/>
              </a:rPr>
              <a:t>The Rest of the Story</a:t>
            </a:r>
          </a:p>
        </p:txBody>
      </p:sp>
      <p:sp>
        <p:nvSpPr>
          <p:cNvPr id="148484" name="Rectangle 4"/>
          <p:cNvSpPr>
            <a:spLocks noGrp="1" noChangeArrowheads="1"/>
          </p:cNvSpPr>
          <p:nvPr>
            <p:ph type="body" idx="1"/>
          </p:nvPr>
        </p:nvSpPr>
        <p:spPr>
          <a:xfrm>
            <a:off x="685800" y="1524000"/>
            <a:ext cx="7772400" cy="4800600"/>
          </a:xfrm>
        </p:spPr>
        <p:txBody>
          <a:bodyPr/>
          <a:lstStyle/>
          <a:p>
            <a:pPr>
              <a:lnSpc>
                <a:spcPct val="80000"/>
              </a:lnSpc>
            </a:pPr>
            <a:r>
              <a:rPr lang="en-US" sz="2800" b="1" dirty="0" smtClean="0">
                <a:latin typeface="Tahoma" pitchFamily="34" charset="0"/>
              </a:rPr>
              <a:t>University of Chicago evolutionary biologist Jerry Coyne agrees that the peppered moth story, which was “the </a:t>
            </a:r>
            <a:r>
              <a:rPr lang="en-US" sz="2800" b="1" u="sng" dirty="0" smtClean="0">
                <a:latin typeface="Tahoma" pitchFamily="34" charset="0"/>
              </a:rPr>
              <a:t>prize horse in our stable</a:t>
            </a:r>
            <a:r>
              <a:rPr lang="en-US" sz="2800" b="1" dirty="0" smtClean="0">
                <a:latin typeface="Tahoma" pitchFamily="34" charset="0"/>
              </a:rPr>
              <a:t>”, </a:t>
            </a:r>
            <a:r>
              <a:rPr lang="en-US" sz="2800" b="1" u="sng" dirty="0" smtClean="0">
                <a:latin typeface="Tahoma" pitchFamily="34" charset="0"/>
              </a:rPr>
              <a:t>has to be thrown out</a:t>
            </a:r>
          </a:p>
          <a:p>
            <a:pPr>
              <a:lnSpc>
                <a:spcPct val="80000"/>
              </a:lnSpc>
            </a:pPr>
            <a:r>
              <a:rPr lang="en-US" sz="2800" b="1" dirty="0" smtClean="0">
                <a:latin typeface="Tahoma" pitchFamily="34" charset="0"/>
              </a:rPr>
              <a:t>He says the realization gave him the same feeling as when he found out that Santa Clause wasn’t real!</a:t>
            </a:r>
          </a:p>
          <a:p>
            <a:pPr>
              <a:lnSpc>
                <a:spcPct val="80000"/>
              </a:lnSpc>
            </a:pPr>
            <a:r>
              <a:rPr lang="en-US" sz="2800" b="1" dirty="0" smtClean="0">
                <a:latin typeface="Tahoma" pitchFamily="34" charset="0"/>
              </a:rPr>
              <a:t>Regrettably, hundreds of millions of students have once more been indoctrinated with “proof of evolution” which is riddled with error, fraud and half-truths.</a:t>
            </a:r>
          </a:p>
        </p:txBody>
      </p:sp>
      <p:sp>
        <p:nvSpPr>
          <p:cNvPr id="148485" name="Rectangle 5"/>
          <p:cNvSpPr>
            <a:spLocks noChangeArrowheads="1"/>
          </p:cNvSpPr>
          <p:nvPr/>
        </p:nvSpPr>
        <p:spPr bwMode="auto">
          <a:xfrm>
            <a:off x="0" y="0"/>
            <a:ext cx="9144000" cy="6858000"/>
          </a:xfrm>
          <a:prstGeom prst="rect">
            <a:avLst/>
          </a:prstGeom>
          <a:noFill/>
          <a:ln w="9525" algn="ctr">
            <a:noFill/>
            <a:miter lim="800000"/>
            <a:headEnd/>
            <a:tailEnd/>
          </a:ln>
          <a:effectLst>
            <a:outerShdw dist="35921" dir="2700000" algn="ctr" rotWithShape="0">
              <a:schemeClr val="bg1"/>
            </a:outerShdw>
          </a:effectLst>
        </p:spPr>
        <p:txBody>
          <a:bodyPr wrap="none" anchor="ctr"/>
          <a:lstStyle/>
          <a:p>
            <a:pPr algn="ctr" fontAlgn="base">
              <a:lnSpc>
                <a:spcPct val="90000"/>
              </a:lnSpc>
              <a:spcBef>
                <a:spcPct val="20000"/>
              </a:spcBef>
              <a:spcAft>
                <a:spcPct val="0"/>
              </a:spcAft>
              <a:defRPr/>
            </a:pPr>
            <a:endParaRPr lang="en-US" sz="3200">
              <a:solidFill>
                <a:srgbClr val="FFFFFF"/>
              </a:solidFill>
              <a:latin typeface="Tahoma"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4">
                                            <p:txEl>
                                              <p:pRg st="1" end="1"/>
                                            </p:txEl>
                                          </p:spTgt>
                                        </p:tgtEl>
                                        <p:attrNameLst>
                                          <p:attrName>style.visibility</p:attrName>
                                        </p:attrNameLst>
                                      </p:cBhvr>
                                      <p:to>
                                        <p:strVal val="visible"/>
                                      </p:to>
                                    </p:set>
                                    <p:animEffect transition="in" filter="dissolve">
                                      <p:cBhvr>
                                        <p:cTn id="7" dur="500"/>
                                        <p:tgtEl>
                                          <p:spTgt spid="148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84">
                                            <p:txEl>
                                              <p:pRg st="2" end="2"/>
                                            </p:txEl>
                                          </p:spTgt>
                                        </p:tgtEl>
                                        <p:attrNameLst>
                                          <p:attrName>style.visibility</p:attrName>
                                        </p:attrNameLst>
                                      </p:cBhvr>
                                      <p:to>
                                        <p:strVal val="visible"/>
                                      </p:to>
                                    </p:set>
                                    <p:animEffect transition="in" filter="dissolve">
                                      <p:cBhvr>
                                        <p:cTn id="12" dur="500"/>
                                        <p:tgtEl>
                                          <p:spTgt spid="148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uiExpand="1"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smtClean="0"/>
              <a:t>Mount Rushmore (find)</a:t>
            </a:r>
          </a:p>
        </p:txBody>
      </p:sp>
      <p:pic>
        <p:nvPicPr>
          <p:cNvPr id="98307" name="Picture 3" descr="Mount Rushmor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Rectangle 8"/>
          <p:cNvSpPr>
            <a:spLocks noGrp="1" noChangeArrowheads="1"/>
          </p:cNvSpPr>
          <p:nvPr>
            <p:ph type="title"/>
          </p:nvPr>
        </p:nvSpPr>
        <p:spPr>
          <a:xfrm>
            <a:off x="533400" y="228600"/>
            <a:ext cx="8229600" cy="1143000"/>
          </a:xfrm>
          <a:effectLst>
            <a:outerShdw dist="35921" dir="2700000" algn="ctr" rotWithShape="0">
              <a:schemeClr val="bg1"/>
            </a:outerShdw>
          </a:effectLst>
        </p:spPr>
        <p:txBody>
          <a:bodyPr/>
          <a:lstStyle/>
          <a:p>
            <a:pPr eaLnBrk="1" hangingPunct="1">
              <a:defRPr/>
            </a:pPr>
            <a:r>
              <a:rPr lang="en-US" sz="5400" b="1">
                <a:latin typeface="Tahoma" pitchFamily="34" charset="0"/>
              </a:rPr>
              <a:t>Romans 1:20</a:t>
            </a:r>
          </a:p>
        </p:txBody>
      </p:sp>
      <p:sp>
        <p:nvSpPr>
          <p:cNvPr id="99331" name="Rectangle 2"/>
          <p:cNvSpPr>
            <a:spLocks noGrp="1" noChangeArrowheads="1"/>
          </p:cNvSpPr>
          <p:nvPr>
            <p:ph type="body" idx="1"/>
          </p:nvPr>
        </p:nvSpPr>
        <p:spPr>
          <a:xfrm>
            <a:off x="533400" y="1752600"/>
            <a:ext cx="8229600" cy="4525963"/>
          </a:xfrm>
        </p:spPr>
        <p:txBody>
          <a:bodyPr/>
          <a:lstStyle/>
          <a:p>
            <a:pPr eaLnBrk="1" hangingPunct="1"/>
            <a:r>
              <a:rPr lang="en-US" sz="4800" i="1" smtClean="0">
                <a:latin typeface="Times New Roman" pitchFamily="18" charset="0"/>
              </a:rPr>
              <a:t>Since the creation of the world God's invisible qualities . . . have been clearly seen, being understood from what has been made, so that men are without excuse.</a:t>
            </a: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9296400" cy="7010400"/>
          </a:xfrm>
          <a:prstGeom prst="rect">
            <a:avLst/>
          </a:prstGeom>
          <a:solidFill>
            <a:schemeClr val="bg1">
              <a:alpha val="75000"/>
            </a:schemeClr>
          </a:solidFill>
          <a:ln w="9525" algn="ctr">
            <a:solidFill>
              <a:schemeClr val="tx1"/>
            </a:solidFill>
            <a:miter lim="800000"/>
            <a:headEnd/>
            <a:tailEnd/>
          </a:ln>
          <a:effectLst/>
        </p:spPr>
        <p:txBody>
          <a:bodyPr wrap="none" anchor="ctr"/>
          <a:lstStyle/>
          <a:p>
            <a:endParaRPr lang="en-US"/>
          </a:p>
        </p:txBody>
      </p:sp>
      <p:sp>
        <p:nvSpPr>
          <p:cNvPr id="160771" name="Rectangle 3"/>
          <p:cNvSpPr>
            <a:spLocks noGrp="1" noChangeArrowheads="1"/>
          </p:cNvSpPr>
          <p:nvPr>
            <p:ph type="title"/>
          </p:nvPr>
        </p:nvSpPr>
        <p:spPr>
          <a:xfrm>
            <a:off x="457200" y="274638"/>
            <a:ext cx="8229600" cy="563562"/>
          </a:xfrm>
        </p:spPr>
        <p:txBody>
          <a:bodyPr>
            <a:normAutofit fontScale="90000"/>
          </a:bodyPr>
          <a:lstStyle/>
          <a:p>
            <a:r>
              <a:rPr lang="en-US" sz="4000" b="1"/>
              <a:t>Outline</a:t>
            </a:r>
          </a:p>
        </p:txBody>
      </p:sp>
      <p:sp>
        <p:nvSpPr>
          <p:cNvPr id="160772" name="Rectangle 4"/>
          <p:cNvSpPr>
            <a:spLocks noGrp="1" noChangeArrowheads="1"/>
          </p:cNvSpPr>
          <p:nvPr>
            <p:ph idx="1"/>
          </p:nvPr>
        </p:nvSpPr>
        <p:spPr>
          <a:xfrm>
            <a:off x="457200" y="1066800"/>
            <a:ext cx="8229600" cy="5791200"/>
          </a:xfrm>
        </p:spPr>
        <p:txBody>
          <a:bodyPr/>
          <a:lstStyle/>
          <a:p>
            <a:pPr>
              <a:spcBef>
                <a:spcPts val="1200"/>
              </a:spcBef>
            </a:pPr>
            <a:r>
              <a:rPr lang="en-US" b="1" u="sng">
                <a:latin typeface="Tahoma" pitchFamily="34" charset="0"/>
              </a:rPr>
              <a:t>Genesis 1 (continued)</a:t>
            </a:r>
          </a:p>
          <a:p>
            <a:pPr lvl="1">
              <a:spcBef>
                <a:spcPts val="1200"/>
              </a:spcBef>
            </a:pPr>
            <a:r>
              <a:rPr lang="en-US" b="1"/>
              <a:t>A Biblical Critique of Three Incorrect Views of Creation</a:t>
            </a:r>
          </a:p>
          <a:p>
            <a:pPr lvl="2">
              <a:spcBef>
                <a:spcPts val="1200"/>
              </a:spcBef>
            </a:pPr>
            <a:r>
              <a:rPr lang="en-US" b="1"/>
              <a:t>Theistic Evolution</a:t>
            </a:r>
          </a:p>
          <a:p>
            <a:pPr lvl="2">
              <a:spcBef>
                <a:spcPts val="1200"/>
              </a:spcBef>
            </a:pPr>
            <a:r>
              <a:rPr lang="en-US" b="1"/>
              <a:t>The Gap Theory</a:t>
            </a:r>
          </a:p>
          <a:p>
            <a:pPr lvl="2">
              <a:spcBef>
                <a:spcPts val="1200"/>
              </a:spcBef>
            </a:pPr>
            <a:r>
              <a:rPr lang="en-US" b="1"/>
              <a:t>The Day-Age (Progressive Creation) Theory</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60772">
                                            <p:txEl>
                                              <p:pRg st="1" end="1"/>
                                            </p:txEl>
                                          </p:spTgt>
                                        </p:tgtEl>
                                        <p:attrNameLst>
                                          <p:attrName>style.visibility</p:attrName>
                                        </p:attrNameLst>
                                      </p:cBhvr>
                                      <p:to>
                                        <p:strVal val="visible"/>
                                      </p:to>
                                    </p:set>
                                    <p:animEffect transition="in" filter="checkerboard(down)">
                                      <p:cBhvr>
                                        <p:cTn id="7" dur="500"/>
                                        <p:tgtEl>
                                          <p:spTgt spid="1607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60772">
                                            <p:txEl>
                                              <p:pRg st="2" end="2"/>
                                            </p:txEl>
                                          </p:spTgt>
                                        </p:tgtEl>
                                        <p:attrNameLst>
                                          <p:attrName>style.visibility</p:attrName>
                                        </p:attrNameLst>
                                      </p:cBhvr>
                                      <p:to>
                                        <p:strVal val="visible"/>
                                      </p:to>
                                    </p:set>
                                    <p:animEffect transition="in" filter="checkerboard(down)">
                                      <p:cBhvr>
                                        <p:cTn id="12" dur="500"/>
                                        <p:tgtEl>
                                          <p:spTgt spid="1607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60772">
                                            <p:txEl>
                                              <p:pRg st="3" end="3"/>
                                            </p:txEl>
                                          </p:spTgt>
                                        </p:tgtEl>
                                        <p:attrNameLst>
                                          <p:attrName>style.visibility</p:attrName>
                                        </p:attrNameLst>
                                      </p:cBhvr>
                                      <p:to>
                                        <p:strVal val="visible"/>
                                      </p:to>
                                    </p:set>
                                    <p:animEffect transition="in" filter="checkerboard(down)">
                                      <p:cBhvr>
                                        <p:cTn id="17" dur="500"/>
                                        <p:tgtEl>
                                          <p:spTgt spid="16077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60772">
                                            <p:txEl>
                                              <p:pRg st="4" end="4"/>
                                            </p:txEl>
                                          </p:spTgt>
                                        </p:tgtEl>
                                        <p:attrNameLst>
                                          <p:attrName>style.visibility</p:attrName>
                                        </p:attrNameLst>
                                      </p:cBhvr>
                                      <p:to>
                                        <p:strVal val="visible"/>
                                      </p:to>
                                    </p:set>
                                    <p:animEffect transition="in" filter="checkerboard(down)">
                                      <p:cBhvr>
                                        <p:cTn id="22" dur="500"/>
                                        <p:tgtEl>
                                          <p:spTgt spid="1607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uiExpand="1" build="p" bldLvl="5"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0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1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3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2.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3.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4.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5.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6.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7.xml><?xml version="1.0" encoding="utf-8"?>
<a:themeOverride xmlns:a="http://schemas.openxmlformats.org/drawingml/2006/main">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themeOverride>
</file>

<file path=ppt/theme/themeOverride2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8.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39.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4.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4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11810</TotalTime>
  <Words>4857</Words>
  <Application>Microsoft Office PowerPoint</Application>
  <PresentationFormat>On-screen Show (4:3)</PresentationFormat>
  <Paragraphs>283</Paragraphs>
  <Slides>87</Slides>
  <Notes>0</Notes>
  <HiddenSlides>0</HiddenSlides>
  <MMClips>0</MMClips>
  <ScaleCrop>false</ScaleCrop>
  <HeadingPairs>
    <vt:vector size="6" baseType="variant">
      <vt:variant>
        <vt:lpstr>Theme</vt:lpstr>
      </vt:variant>
      <vt:variant>
        <vt:i4>39</vt:i4>
      </vt:variant>
      <vt:variant>
        <vt:lpstr>Embedded OLE Servers</vt:lpstr>
      </vt:variant>
      <vt:variant>
        <vt:i4>2</vt:i4>
      </vt:variant>
      <vt:variant>
        <vt:lpstr>Slide Titles</vt:lpstr>
      </vt:variant>
      <vt:variant>
        <vt:i4>87</vt:i4>
      </vt:variant>
    </vt:vector>
  </HeadingPairs>
  <TitlesOfParts>
    <vt:vector size="128"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Balance</vt:lpstr>
      <vt:lpstr>9_Default Design</vt:lpstr>
      <vt:lpstr>The Word of God</vt:lpstr>
      <vt:lpstr>1_Balance</vt:lpstr>
      <vt:lpstr>10_Default Design</vt:lpstr>
      <vt:lpstr>2_Balance</vt:lpstr>
      <vt:lpstr>11_Default Design</vt:lpstr>
      <vt:lpstr>1_The Word of God</vt:lpstr>
      <vt:lpstr>3_Balance</vt:lpstr>
      <vt:lpstr>4_Balance</vt:lpstr>
      <vt:lpstr>12_Default Design</vt:lpstr>
      <vt:lpstr>13_Default Design</vt:lpstr>
      <vt:lpstr>14_Default Design</vt:lpstr>
      <vt:lpstr>5_Balance</vt:lpstr>
      <vt:lpstr>2_The Word of God</vt:lpstr>
      <vt:lpstr>3_The Word of God</vt:lpstr>
      <vt:lpstr>4_The Word of God</vt:lpstr>
      <vt:lpstr>5_The Word of God</vt:lpstr>
      <vt:lpstr>6_The Word of God</vt:lpstr>
      <vt:lpstr>15_Default Design</vt:lpstr>
      <vt:lpstr>16_Default Design</vt:lpstr>
      <vt:lpstr>6_Balance</vt:lpstr>
      <vt:lpstr>17_Default Design</vt:lpstr>
      <vt:lpstr>18_Default Design</vt:lpstr>
      <vt:lpstr>19_Default Design</vt:lpstr>
      <vt:lpstr>20_Default Design</vt:lpstr>
      <vt:lpstr>21_Default Design</vt:lpstr>
      <vt:lpstr>22_Default Design</vt:lpstr>
      <vt:lpstr>23_Default Design</vt:lpstr>
      <vt:lpstr>7_The Word of God</vt:lpstr>
      <vt:lpstr>Bitmap Image</vt:lpstr>
      <vt:lpstr>Photo Editor Photo</vt:lpstr>
      <vt:lpstr>Slide 1</vt:lpstr>
      <vt:lpstr>Did God really say . . . </vt:lpstr>
      <vt:lpstr>Did God really say . . .</vt:lpstr>
      <vt:lpstr>Did God really say . . .</vt:lpstr>
      <vt:lpstr>Introduction</vt:lpstr>
      <vt:lpstr>Introduction</vt:lpstr>
      <vt:lpstr>Introduction</vt:lpstr>
      <vt:lpstr>Outline</vt:lpstr>
      <vt:lpstr>Outline</vt:lpstr>
      <vt:lpstr>Outline</vt:lpstr>
      <vt:lpstr>Outline</vt:lpstr>
      <vt:lpstr>Creation 101</vt:lpstr>
      <vt:lpstr>Genesis 1:1-5 – Day One</vt:lpstr>
      <vt:lpstr>Genesis 1:6-8 – Day Two</vt:lpstr>
      <vt:lpstr>Genesis 1:9-13 – Day Three</vt:lpstr>
      <vt:lpstr>Genesis 1:14-19 – Day Four</vt:lpstr>
      <vt:lpstr>Genesis 1:20-23 – Day Five</vt:lpstr>
      <vt:lpstr>Genesis 1:24-31 – Day Six</vt:lpstr>
      <vt:lpstr>Genesis 1:24-31 – Day Six</vt:lpstr>
      <vt:lpstr>Genesis 2:1-4 – Day Seven</vt:lpstr>
      <vt:lpstr>Some Observations on Genesis Chapter One</vt:lpstr>
      <vt:lpstr>Some Observations on Genesis Chapter One</vt:lpstr>
      <vt:lpstr>Some Observations on Genesis Chapter One</vt:lpstr>
      <vt:lpstr>Some Observations on Genesis Chapter One</vt:lpstr>
      <vt:lpstr>Evolution 101  In the Beginning the Cosmos Created Itself . . .</vt:lpstr>
      <vt:lpstr>Slide 26</vt:lpstr>
      <vt:lpstr>Science - Systematized knowledge derived from observation, study, etc.</vt:lpstr>
      <vt:lpstr>Slide 28</vt:lpstr>
      <vt:lpstr>Slide 29</vt:lpstr>
      <vt:lpstr>Slide 30</vt:lpstr>
      <vt:lpstr>Slide 31</vt:lpstr>
      <vt:lpstr>Evolution Teaches That All Living Things Evolved From a Single Cell</vt:lpstr>
      <vt:lpstr>Slide 33</vt:lpstr>
      <vt:lpstr>Rat poison</vt:lpstr>
      <vt:lpstr>Rat poison</vt:lpstr>
      <vt:lpstr>Creation and Evolution Two Irreconcilable Religious Views</vt:lpstr>
      <vt:lpstr>Creation and Evolution Two Irreconcilable Religious Views</vt:lpstr>
      <vt:lpstr>What about  Theistic Evolution?</vt:lpstr>
      <vt:lpstr>What about Theistic Evolution?  Why couldn’t God have used evolutionary processes to create the universe?</vt:lpstr>
      <vt:lpstr>Scientific Objections to Cosmic Evolution*</vt:lpstr>
      <vt:lpstr>Some Evolutionists say that the Universe came from nothing!</vt:lpstr>
      <vt:lpstr>HBJ General Science, 1989, p. 362</vt:lpstr>
      <vt:lpstr>Something from Nothing?</vt:lpstr>
      <vt:lpstr>Some Evolutionists say that the Universe has always been here!</vt:lpstr>
      <vt:lpstr>Has The Universe Always Been Here?</vt:lpstr>
      <vt:lpstr>The Second Law of Thermodynamics: Everything tends toward disorder</vt:lpstr>
      <vt:lpstr>The Second Law of Thermodynamics: Everything tends toward disorder</vt:lpstr>
      <vt:lpstr>The Second Law of Thermodynamics: Everything tends toward disorder</vt:lpstr>
      <vt:lpstr>The Second Law of Thermodynamics: Everything tends toward disorder</vt:lpstr>
      <vt:lpstr>Housewife waking up</vt:lpstr>
      <vt:lpstr>Hebrews 1:10-11  (cf. Psalm 102:25-26)</vt:lpstr>
      <vt:lpstr>Scientific Objections to Organic Evolution*</vt:lpstr>
      <vt:lpstr>Scientific Objections to  Organic Evolution</vt:lpstr>
      <vt:lpstr>Unlocking the Mystery of Life The Case for Intelligent Design</vt:lpstr>
      <vt:lpstr>The Production of Protein Within a Cell </vt:lpstr>
      <vt:lpstr>Slide 56</vt:lpstr>
      <vt:lpstr>Slide 57</vt:lpstr>
      <vt:lpstr>Scientific Objections to   “Goo-to-You” Evolution</vt:lpstr>
      <vt:lpstr>Scientific Objections to   “Goo-to-You” Evolution</vt:lpstr>
      <vt:lpstr>Scientific Objections to   “Goo-to-You” Evolution</vt:lpstr>
      <vt:lpstr>Scientific Objections to   “Goo-to-You” Evolution</vt:lpstr>
      <vt:lpstr>Scientific Objections to   “Goo-to-You” Evolution</vt:lpstr>
      <vt:lpstr>Slide 63</vt:lpstr>
      <vt:lpstr>Scientific Objections to   “Goo-to-You” Evolution</vt:lpstr>
      <vt:lpstr>Scientific Objections to   “Goo-to-You” Evolution</vt:lpstr>
      <vt:lpstr>Slide 66</vt:lpstr>
      <vt:lpstr>Scientific Objections to   “Goo-to-You” Evolution</vt:lpstr>
      <vt:lpstr>Real evolution requires huge increases in DNA information (symbolized here as books)</vt:lpstr>
      <vt:lpstr>Scientific Objections to   “Goo-to-You” Evolution</vt:lpstr>
      <vt:lpstr>Scientific Objections to   “Goo-to-You” Evolution</vt:lpstr>
      <vt:lpstr>What About Natural Selection?</vt:lpstr>
      <vt:lpstr>Natural Selection is not the same as Evolution*</vt:lpstr>
      <vt:lpstr>Natural Selection is not the same as Evolution*</vt:lpstr>
      <vt:lpstr>Natural Selection is not the same as Evolution*</vt:lpstr>
      <vt:lpstr>What About Beneficial Mutations?*</vt:lpstr>
      <vt:lpstr>Beneficial Mutations?</vt:lpstr>
      <vt:lpstr>Beneficial Mutations?</vt:lpstr>
      <vt:lpstr>Beneficial Mutations?</vt:lpstr>
      <vt:lpstr>Professor Dawkins Leading Evolutionist</vt:lpstr>
      <vt:lpstr>Peppered Moths –  The Rest of the Story</vt:lpstr>
      <vt:lpstr>Peppered Moths –  The Rest of the Story*</vt:lpstr>
      <vt:lpstr>Peppered Moths –  The Rest of the Story</vt:lpstr>
      <vt:lpstr>Peppered Moths –  The Rest of the Story</vt:lpstr>
      <vt:lpstr>Peppered Moths –  The Rest of the Story</vt:lpstr>
      <vt:lpstr>Peppered Moths –  The Rest of the Story</vt:lpstr>
      <vt:lpstr>Mount Rushmore (find)</vt:lpstr>
      <vt:lpstr>Romans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rsconnolly</dc:creator>
  <cp:lastModifiedBy>rsconnolly</cp:lastModifiedBy>
  <cp:revision>291</cp:revision>
  <dcterms:created xsi:type="dcterms:W3CDTF">2013-02-13T02:15:49Z</dcterms:created>
  <dcterms:modified xsi:type="dcterms:W3CDTF">2013-03-10T13:09:54Z</dcterms:modified>
</cp:coreProperties>
</file>